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375" r:id="rId2"/>
    <p:sldId id="463" r:id="rId3"/>
    <p:sldId id="476" r:id="rId4"/>
    <p:sldId id="498" r:id="rId5"/>
    <p:sldId id="499" r:id="rId6"/>
    <p:sldId id="493" r:id="rId7"/>
    <p:sldId id="497" r:id="rId8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35">
          <p15:clr>
            <a:srgbClr val="A4A3A4"/>
          </p15:clr>
        </p15:guide>
        <p15:guide id="3" orient="horz" pos="17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4B46"/>
    <a:srgbClr val="0071C1"/>
    <a:srgbClr val="348CCC"/>
    <a:srgbClr val="C0504D"/>
    <a:srgbClr val="CC5755"/>
    <a:srgbClr val="404040"/>
    <a:srgbClr val="595959"/>
    <a:srgbClr val="C23B41"/>
    <a:srgbClr val="434343"/>
    <a:srgbClr val="C743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77778" autoAdjust="0"/>
  </p:normalViewPr>
  <p:slideViewPr>
    <p:cSldViewPr>
      <p:cViewPr varScale="1">
        <p:scale>
          <a:sx n="60" d="100"/>
          <a:sy n="60" d="100"/>
        </p:scale>
        <p:origin x="610" y="62"/>
      </p:cViewPr>
      <p:guideLst>
        <p:guide pos="2835"/>
        <p:guide orient="horz" pos="17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941E31-3E50-4177-983A-35774013B55C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52989-CED1-4B43-9A14-D709EA46B4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B52989-CED1-4B43-9A14-D709EA46B4F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B52989-CED1-4B43-9A14-D709EA46B4F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不带着自己的实际问题和疑惑去学习，不注重辩证思考，吸收的信息很低效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B52989-CED1-4B43-9A14-D709EA46B4F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波比跳、登山跑，为了健康的锻炼和为了增肌的运动有区别，而世面上很多教程把健身等同于健美。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冥想 写日记 感恩日记 成功日记 运动 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容易焦虑和抑郁，睡眠问题很严重。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B52989-CED1-4B43-9A14-D709EA46B4F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7722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B52989-CED1-4B43-9A14-D709EA46B4F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944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B52989-CED1-4B43-9A14-D709EA46B4F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B52989-CED1-4B43-9A14-D709EA46B4F5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79512" y="4873724"/>
            <a:ext cx="1512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Type your company’s name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79512" y="5014394"/>
            <a:ext cx="1512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Type the report’s name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876256" y="5014394"/>
            <a:ext cx="1512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Type your reporting’s </a:t>
            </a:r>
            <a:r>
              <a:rPr lang="en-US" altLang="zh-CN" sz="800" dirty="0">
                <a:solidFill>
                  <a:srgbClr val="DD1B06"/>
                </a:solidFill>
              </a:rPr>
              <a:t>name</a:t>
            </a:r>
            <a:endParaRPr lang="zh-CN" altLang="en-US" sz="800" dirty="0">
              <a:solidFill>
                <a:srgbClr val="DD1B06"/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B76DFE-7DBE-49AA-B235-DC754F3FA7CB}" type="datetime1">
              <a:rPr lang="zh-CN" altLang="en-US"/>
              <a:t>2021/1/16</a:t>
            </a:fld>
            <a:endParaRPr lang="zh-CN" altLang="en-US" sz="1500">
              <a:solidFill>
                <a:schemeClr val="tx1"/>
              </a:solidFill>
            </a:endParaRPr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5BED6E-91AB-4451-9F91-C0CCF3286FE6}" type="slidenum">
              <a:rPr lang="zh-CN" altLang="en-US"/>
              <a:t>‹#›</a:t>
            </a:fld>
            <a:endParaRPr lang="zh-CN" altLang="en-US" sz="150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328738" y="1064394"/>
            <a:ext cx="2171700" cy="2703278"/>
          </a:xfrm>
          <a:custGeom>
            <a:avLst/>
            <a:gdLst>
              <a:gd name="connsiteX0" fmla="*/ 1447800 w 2895600"/>
              <a:gd name="connsiteY0" fmla="*/ 0 h 3243933"/>
              <a:gd name="connsiteX1" fmla="*/ 1595195 w 2895600"/>
              <a:gd name="connsiteY1" fmla="*/ 33860 h 3243933"/>
              <a:gd name="connsiteX2" fmla="*/ 2748205 w 2895600"/>
              <a:gd name="connsiteY2" fmla="*/ 699160 h 3243933"/>
              <a:gd name="connsiteX3" fmla="*/ 2895600 w 2895600"/>
              <a:gd name="connsiteY3" fmla="*/ 955776 h 3243933"/>
              <a:gd name="connsiteX4" fmla="*/ 2895600 w 2895600"/>
              <a:gd name="connsiteY4" fmla="*/ 2286376 h 3243933"/>
              <a:gd name="connsiteX5" fmla="*/ 2748205 w 2895600"/>
              <a:gd name="connsiteY5" fmla="*/ 2542992 h 3243933"/>
              <a:gd name="connsiteX6" fmla="*/ 1595195 w 2895600"/>
              <a:gd name="connsiteY6" fmla="*/ 3208293 h 3243933"/>
              <a:gd name="connsiteX7" fmla="*/ 1300405 w 2895600"/>
              <a:gd name="connsiteY7" fmla="*/ 3208293 h 3243933"/>
              <a:gd name="connsiteX8" fmla="*/ 147395 w 2895600"/>
              <a:gd name="connsiteY8" fmla="*/ 2542992 h 3243933"/>
              <a:gd name="connsiteX9" fmla="*/ 0 w 2895600"/>
              <a:gd name="connsiteY9" fmla="*/ 2286376 h 3243933"/>
              <a:gd name="connsiteX10" fmla="*/ 0 w 2895600"/>
              <a:gd name="connsiteY10" fmla="*/ 955776 h 3243933"/>
              <a:gd name="connsiteX11" fmla="*/ 147395 w 2895600"/>
              <a:gd name="connsiteY11" fmla="*/ 699160 h 3243933"/>
              <a:gd name="connsiteX12" fmla="*/ 1300405 w 2895600"/>
              <a:gd name="connsiteY12" fmla="*/ 33860 h 3243933"/>
              <a:gd name="connsiteX13" fmla="*/ 1447800 w 2895600"/>
              <a:gd name="connsiteY13" fmla="*/ 0 h 3243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895600" h="3243933">
                <a:moveTo>
                  <a:pt x="1447800" y="0"/>
                </a:moveTo>
                <a:cubicBezTo>
                  <a:pt x="1501290" y="0"/>
                  <a:pt x="1554780" y="11287"/>
                  <a:pt x="1595195" y="33860"/>
                </a:cubicBezTo>
                <a:cubicBezTo>
                  <a:pt x="2748205" y="699160"/>
                  <a:pt x="2748205" y="699160"/>
                  <a:pt x="2748205" y="699160"/>
                </a:cubicBezTo>
                <a:cubicBezTo>
                  <a:pt x="2829035" y="746681"/>
                  <a:pt x="2895600" y="863109"/>
                  <a:pt x="2895600" y="955776"/>
                </a:cubicBezTo>
                <a:cubicBezTo>
                  <a:pt x="2895600" y="2286376"/>
                  <a:pt x="2895600" y="2286376"/>
                  <a:pt x="2895600" y="2286376"/>
                </a:cubicBezTo>
                <a:cubicBezTo>
                  <a:pt x="2895600" y="2381419"/>
                  <a:pt x="2829035" y="2495471"/>
                  <a:pt x="2748205" y="2542992"/>
                </a:cubicBezTo>
                <a:cubicBezTo>
                  <a:pt x="1595195" y="3208293"/>
                  <a:pt x="1595195" y="3208293"/>
                  <a:pt x="1595195" y="3208293"/>
                </a:cubicBezTo>
                <a:cubicBezTo>
                  <a:pt x="1514366" y="3255814"/>
                  <a:pt x="1381235" y="3255814"/>
                  <a:pt x="1300405" y="3208293"/>
                </a:cubicBezTo>
                <a:cubicBezTo>
                  <a:pt x="147395" y="2542992"/>
                  <a:pt x="147395" y="2542992"/>
                  <a:pt x="147395" y="2542992"/>
                </a:cubicBezTo>
                <a:cubicBezTo>
                  <a:pt x="66566" y="2495471"/>
                  <a:pt x="0" y="2381419"/>
                  <a:pt x="0" y="2286376"/>
                </a:cubicBezTo>
                <a:lnTo>
                  <a:pt x="0" y="955776"/>
                </a:lnTo>
                <a:cubicBezTo>
                  <a:pt x="0" y="863109"/>
                  <a:pt x="66566" y="746681"/>
                  <a:pt x="147395" y="699160"/>
                </a:cubicBezTo>
                <a:cubicBezTo>
                  <a:pt x="1300405" y="33860"/>
                  <a:pt x="1300405" y="33860"/>
                  <a:pt x="1300405" y="33860"/>
                </a:cubicBezTo>
                <a:cubicBezTo>
                  <a:pt x="1340820" y="11287"/>
                  <a:pt x="1394310" y="0"/>
                  <a:pt x="14478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E4E7C-442E-4252-8F73-431B51547955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74968-826C-4EDC-B75A-CA0618E1F6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4B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81DDD-EC55-4D34-BA74-EE6A507DEF06}" type="datetimeFigureOut">
              <a:rPr lang="zh-CN" altLang="en-US" smtClean="0"/>
              <a:t>2021/1/16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650DA-4768-43E8-905D-F747C00678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audio" Target="../media/media1.wav"/><Relationship Id="rId7" Type="http://schemas.openxmlformats.org/officeDocument/2006/relationships/image" Target="../media/image2.png"/><Relationship Id="rId2" Type="http://schemas.microsoft.com/office/2007/relationships/media" Target="../media/media1.wav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43560" y="1856339"/>
            <a:ext cx="21210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spc="2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4000" b="1" spc="2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6109857" y="1873168"/>
            <a:ext cx="1274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spc="2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4000" b="1" spc="2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2495562" y="2776372"/>
            <a:ext cx="539750" cy="0"/>
          </a:xfrm>
          <a:prstGeom prst="line">
            <a:avLst/>
          </a:prstGeom>
          <a:noFill/>
          <a:ln w="6350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500"/>
          </a:p>
        </p:txBody>
      </p:sp>
      <p:sp>
        <p:nvSpPr>
          <p:cNvPr id="12" name="直接连接符 11"/>
          <p:cNvSpPr>
            <a:spLocks noChangeShapeType="1"/>
          </p:cNvSpPr>
          <p:nvPr/>
        </p:nvSpPr>
        <p:spPr bwMode="auto">
          <a:xfrm>
            <a:off x="5913775" y="2776372"/>
            <a:ext cx="539750" cy="0"/>
          </a:xfrm>
          <a:prstGeom prst="line">
            <a:avLst/>
          </a:prstGeom>
          <a:noFill/>
          <a:ln w="6350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500"/>
          </a:p>
        </p:txBody>
      </p:sp>
      <p:sp>
        <p:nvSpPr>
          <p:cNvPr id="13" name="文本框 12"/>
          <p:cNvSpPr txBox="1"/>
          <p:nvPr/>
        </p:nvSpPr>
        <p:spPr>
          <a:xfrm>
            <a:off x="3025812" y="2607095"/>
            <a:ext cx="2943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ea typeface="微软雅黑" panose="020B0503020204020204" pitchFamily="34" charset="-122"/>
              </a:rPr>
              <a:t>WORK SUMMARY PPT TEMPLATE</a:t>
            </a:r>
            <a:endParaRPr lang="zh-CN" altLang="en-US" sz="16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0" y="3905250"/>
            <a:ext cx="9144000" cy="1809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5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椭圆 37"/>
          <p:cNvSpPr>
            <a:spLocks noChangeArrowheads="1"/>
          </p:cNvSpPr>
          <p:nvPr/>
        </p:nvSpPr>
        <p:spPr bwMode="auto">
          <a:xfrm>
            <a:off x="4520407" y="4901407"/>
            <a:ext cx="103188" cy="103188"/>
          </a:xfrm>
          <a:prstGeom prst="ellipse">
            <a:avLst/>
          </a:prstGeom>
          <a:solidFill>
            <a:srgbClr val="DA2E2A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5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" name="直接连接符 7"/>
          <p:cNvSpPr>
            <a:spLocks noChangeShapeType="1"/>
          </p:cNvSpPr>
          <p:nvPr/>
        </p:nvSpPr>
        <p:spPr bwMode="auto">
          <a:xfrm>
            <a:off x="0" y="4954325"/>
            <a:ext cx="9144000" cy="0"/>
          </a:xfrm>
          <a:prstGeom prst="line">
            <a:avLst/>
          </a:prstGeom>
          <a:noFill/>
          <a:ln w="6350">
            <a:solidFill>
              <a:srgbClr val="DA2E2A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500"/>
          </a:p>
        </p:txBody>
      </p:sp>
      <p:pic>
        <p:nvPicPr>
          <p:cNvPr id="74" name="yisell_sound_2010062821244829635_8801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9684568" y="-886916"/>
            <a:ext cx="609600" cy="609600"/>
          </a:xfrm>
          <a:prstGeom prst="rect">
            <a:avLst/>
          </a:prstGeom>
        </p:spPr>
      </p:pic>
      <p:sp>
        <p:nvSpPr>
          <p:cNvPr id="76" name="矩形 4"/>
          <p:cNvSpPr>
            <a:spLocks noChangeArrowheads="1"/>
          </p:cNvSpPr>
          <p:nvPr/>
        </p:nvSpPr>
        <p:spPr bwMode="auto">
          <a:xfrm>
            <a:off x="2249536" y="3012549"/>
            <a:ext cx="448270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[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年终总结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]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[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新年计划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]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[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工作汇报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]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491880" y="1847947"/>
            <a:ext cx="675444" cy="707886"/>
            <a:chOff x="3106713" y="1811761"/>
            <a:chExt cx="675444" cy="707886"/>
          </a:xfrm>
        </p:grpSpPr>
        <p:sp>
          <p:nvSpPr>
            <p:cNvPr id="4" name="椭圆 3"/>
            <p:cNvSpPr/>
            <p:nvPr/>
          </p:nvSpPr>
          <p:spPr>
            <a:xfrm>
              <a:off x="3123219" y="1848711"/>
              <a:ext cx="658938" cy="658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44B46"/>
                </a:solidFill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3106713" y="1811761"/>
              <a:ext cx="67230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spc="250" dirty="0">
                  <a:solidFill>
                    <a:srgbClr val="E44B4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154569" y="1858076"/>
            <a:ext cx="714648" cy="707886"/>
            <a:chOff x="3769402" y="1821890"/>
            <a:chExt cx="714648" cy="707886"/>
          </a:xfrm>
        </p:grpSpPr>
        <p:sp>
          <p:nvSpPr>
            <p:cNvPr id="21" name="椭圆 20"/>
            <p:cNvSpPr/>
            <p:nvPr/>
          </p:nvSpPr>
          <p:spPr>
            <a:xfrm>
              <a:off x="3788205" y="1848711"/>
              <a:ext cx="658938" cy="658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44B46"/>
                </a:solidFill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769402" y="1821890"/>
              <a:ext cx="7146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spc="250" dirty="0">
                  <a:solidFill>
                    <a:srgbClr val="E44B4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作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849166" y="1821350"/>
            <a:ext cx="703689" cy="722485"/>
            <a:chOff x="4463999" y="1785164"/>
            <a:chExt cx="703689" cy="722485"/>
          </a:xfrm>
        </p:grpSpPr>
        <p:sp>
          <p:nvSpPr>
            <p:cNvPr id="22" name="椭圆 21"/>
            <p:cNvSpPr/>
            <p:nvPr/>
          </p:nvSpPr>
          <p:spPr>
            <a:xfrm>
              <a:off x="4463999" y="1848711"/>
              <a:ext cx="658938" cy="658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44B46"/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464325" y="1785164"/>
              <a:ext cx="70336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spc="250" dirty="0">
                  <a:solidFill>
                    <a:srgbClr val="E44B4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508104" y="1835216"/>
            <a:ext cx="703363" cy="708619"/>
            <a:chOff x="5122937" y="1799030"/>
            <a:chExt cx="703363" cy="708619"/>
          </a:xfrm>
        </p:grpSpPr>
        <p:sp>
          <p:nvSpPr>
            <p:cNvPr id="23" name="椭圆 22"/>
            <p:cNvSpPr/>
            <p:nvPr/>
          </p:nvSpPr>
          <p:spPr>
            <a:xfrm>
              <a:off x="5137001" y="1848711"/>
              <a:ext cx="658938" cy="6589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44B46"/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122937" y="1799030"/>
              <a:ext cx="70336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spc="250" dirty="0">
                  <a:solidFill>
                    <a:srgbClr val="E44B4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</a:t>
              </a: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8065" l="10000" r="90000">
                        <a14:foregroundMark x1="44000" y1="34839" x2="44000" y2="34839"/>
                        <a14:foregroundMark x1="59400" y1="35806" x2="59400" y2="358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30183" y="-279912"/>
            <a:ext cx="3379674" cy="209539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3508386" y="4441676"/>
            <a:ext cx="2044469" cy="4597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罗娟 </a:t>
            </a:r>
            <a:r>
              <a:rPr lang="en-US" altLang="zh-CN" dirty="0"/>
              <a:t>2019</a:t>
            </a:r>
            <a:r>
              <a:rPr lang="zh-CN" altLang="en-US" dirty="0"/>
              <a:t>级学硕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2" presetClass="emph" presetSubtype="0" repeatCount="3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20000"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" fill="hold">
                                          <p:stCondLst>
                                            <p:cond delay="19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" fill="hold">
                                          <p:stCondLst>
                                            <p:cond delay="29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32" presetClass="emph" presetSubtype="0" repeatCount="3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20000"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0" dur="2" fill="hold">
                                          <p:stCondLst>
                                            <p:cond delay="19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" fill="hold">
                                          <p:stCondLst>
                                            <p:cond delay="29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2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32" presetClass="emph" presetSubtype="0" repeatCount="3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20000"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6" dur="2" fill="hold">
                                          <p:stCondLst>
                                            <p:cond delay="19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" fill="hold">
                                          <p:stCondLst>
                                            <p:cond delay="29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8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32" presetClass="emph" presetSubtype="0" repeatCount="3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20000"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2" dur="2" fill="hold">
                                          <p:stCondLst>
                                            <p:cond delay="19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" fill="hold">
                                          <p:stCondLst>
                                            <p:cond delay="29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4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2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253"/>
                            </p:stCondLst>
                            <p:childTnLst>
                              <p:par>
                                <p:cTn id="64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3" presetClass="entr" presetSubtype="16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16" presetClass="entr" presetSubtype="21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0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00">
                <p:cTn id="8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  <p:bldLst>
      <p:bldP spid="2" grpId="0"/>
      <p:bldP spid="47" grpId="0"/>
      <p:bldP spid="11" grpId="0" animBg="1"/>
      <p:bldP spid="12" grpId="0" animBg="1"/>
      <p:bldP spid="13" grpId="0"/>
      <p:bldP spid="14" grpId="0" bldLvl="0" animBg="1" autoUpdateAnimBg="0"/>
      <p:bldP spid="15" grpId="0" bldLvl="0" animBg="1" autoUpdateAnimBg="0"/>
      <p:bldP spid="36" grpId="0" animBg="1"/>
      <p:bldP spid="76" grpId="0" bldLvl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燕尾形 48"/>
          <p:cNvSpPr/>
          <p:nvPr/>
        </p:nvSpPr>
        <p:spPr>
          <a:xfrm>
            <a:off x="1137406" y="355188"/>
            <a:ext cx="1557146" cy="269672"/>
          </a:xfrm>
          <a:prstGeom prst="chevron">
            <a:avLst>
              <a:gd name="adj" fmla="val 18850"/>
            </a:avLst>
          </a:prstGeom>
          <a:solidFill>
            <a:srgbClr val="E44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sp>
        <p:nvSpPr>
          <p:cNvPr id="50" name="文本框 52"/>
          <p:cNvSpPr txBox="1"/>
          <p:nvPr/>
        </p:nvSpPr>
        <p:spPr>
          <a:xfrm>
            <a:off x="1197458" y="355059"/>
            <a:ext cx="38666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01               </a:t>
            </a:r>
            <a:endParaRPr lang="zh-CN" altLang="en-US" sz="1350" b="1" dirty="0">
              <a:solidFill>
                <a:schemeClr val="tx1">
                  <a:lumMod val="85000"/>
                  <a:lumOff val="1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1" name="文本框 53"/>
          <p:cNvSpPr txBox="1"/>
          <p:nvPr/>
        </p:nvSpPr>
        <p:spPr>
          <a:xfrm>
            <a:off x="1355798" y="285025"/>
            <a:ext cx="1398892" cy="367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35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年度工作概述</a:t>
            </a:r>
            <a:endParaRPr lang="en-US" altLang="zh-CN" sz="1350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167964" y="1405395"/>
            <a:ext cx="2894738" cy="3180297"/>
          </a:xfrm>
          <a:prstGeom prst="roundRect">
            <a:avLst>
              <a:gd name="adj" fmla="val 7957"/>
            </a:avLst>
          </a:prstGeom>
          <a:solidFill>
            <a:srgbClr val="E44B46"/>
          </a:solidFill>
          <a:ln>
            <a:noFill/>
          </a:ln>
          <a:effectLst>
            <a:outerShdw blurRad="139700" dist="114300" dir="102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41" name="文本框 43"/>
          <p:cNvSpPr txBox="1"/>
          <p:nvPr/>
        </p:nvSpPr>
        <p:spPr>
          <a:xfrm>
            <a:off x="718655" y="2684383"/>
            <a:ext cx="1800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下半年总体回顾</a:t>
            </a:r>
          </a:p>
        </p:txBody>
      </p:sp>
      <p:sp>
        <p:nvSpPr>
          <p:cNvPr id="43" name="圆角矩形 42"/>
          <p:cNvSpPr/>
          <p:nvPr/>
        </p:nvSpPr>
        <p:spPr>
          <a:xfrm>
            <a:off x="3778128" y="2404687"/>
            <a:ext cx="1420969" cy="362354"/>
          </a:xfrm>
          <a:prstGeom prst="roundRect">
            <a:avLst>
              <a:gd name="adj" fmla="val 16276"/>
            </a:avLst>
          </a:prstGeom>
          <a:solidFill>
            <a:srgbClr val="E44B46"/>
          </a:solidFill>
          <a:ln>
            <a:noFill/>
          </a:ln>
          <a:effectLst>
            <a:outerShdw blurRad="139700" dist="114300" dir="102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282627" y="2428499"/>
            <a:ext cx="46519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9</a:t>
            </a:r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</a:t>
            </a:r>
          </a:p>
        </p:txBody>
      </p:sp>
      <p:sp>
        <p:nvSpPr>
          <p:cNvPr id="45" name="圆角矩形 44"/>
          <p:cNvSpPr/>
          <p:nvPr/>
        </p:nvSpPr>
        <p:spPr>
          <a:xfrm>
            <a:off x="4684572" y="3332940"/>
            <a:ext cx="1420969" cy="362354"/>
          </a:xfrm>
          <a:prstGeom prst="roundRect">
            <a:avLst>
              <a:gd name="adj" fmla="val 16276"/>
            </a:avLst>
          </a:prstGeom>
          <a:solidFill>
            <a:srgbClr val="E44B46"/>
          </a:solidFill>
          <a:ln>
            <a:noFill/>
          </a:ln>
          <a:effectLst>
            <a:outerShdw blurRad="139700" dist="114300" dir="102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46" name="文本框 43"/>
          <p:cNvSpPr txBox="1"/>
          <p:nvPr/>
        </p:nvSpPr>
        <p:spPr>
          <a:xfrm>
            <a:off x="5126695" y="3375918"/>
            <a:ext cx="57259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10</a:t>
            </a:r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</a:t>
            </a:r>
          </a:p>
        </p:txBody>
      </p:sp>
      <p:sp>
        <p:nvSpPr>
          <p:cNvPr id="47" name="圆角矩形 46"/>
          <p:cNvSpPr/>
          <p:nvPr/>
        </p:nvSpPr>
        <p:spPr>
          <a:xfrm>
            <a:off x="5610878" y="2408330"/>
            <a:ext cx="1420969" cy="362354"/>
          </a:xfrm>
          <a:prstGeom prst="roundRect">
            <a:avLst>
              <a:gd name="adj" fmla="val 16276"/>
            </a:avLst>
          </a:prstGeom>
          <a:solidFill>
            <a:srgbClr val="E44B46"/>
          </a:solidFill>
          <a:ln>
            <a:noFill/>
          </a:ln>
          <a:effectLst>
            <a:outerShdw blurRad="139700" dist="114300" dir="102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48" name="文本框 43"/>
          <p:cNvSpPr txBox="1"/>
          <p:nvPr/>
        </p:nvSpPr>
        <p:spPr>
          <a:xfrm>
            <a:off x="6061677" y="2432143"/>
            <a:ext cx="57259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11</a:t>
            </a:r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</a:t>
            </a:r>
          </a:p>
        </p:txBody>
      </p:sp>
      <p:sp>
        <p:nvSpPr>
          <p:cNvPr id="62" name="圆角矩形 61"/>
          <p:cNvSpPr/>
          <p:nvPr/>
        </p:nvSpPr>
        <p:spPr>
          <a:xfrm>
            <a:off x="6556490" y="3312532"/>
            <a:ext cx="1420969" cy="362354"/>
          </a:xfrm>
          <a:prstGeom prst="roundRect">
            <a:avLst>
              <a:gd name="adj" fmla="val 16276"/>
            </a:avLst>
          </a:prstGeom>
          <a:solidFill>
            <a:srgbClr val="E44B46"/>
          </a:solidFill>
          <a:ln>
            <a:noFill/>
          </a:ln>
          <a:effectLst>
            <a:outerShdw blurRad="139700" dist="114300" dir="102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63" name="文本框 43"/>
          <p:cNvSpPr txBox="1"/>
          <p:nvPr/>
        </p:nvSpPr>
        <p:spPr>
          <a:xfrm>
            <a:off x="6829358" y="3336344"/>
            <a:ext cx="92845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12</a:t>
            </a:r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</a:t>
            </a:r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-1</a:t>
            </a:r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</a:t>
            </a:r>
          </a:p>
        </p:txBody>
      </p:sp>
      <p:sp>
        <p:nvSpPr>
          <p:cNvPr id="64" name="文本框 303"/>
          <p:cNvSpPr txBox="1"/>
          <p:nvPr/>
        </p:nvSpPr>
        <p:spPr>
          <a:xfrm>
            <a:off x="4132511" y="1933164"/>
            <a:ext cx="2133171" cy="298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读论文、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nndl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文本框 303"/>
          <p:cNvSpPr txBox="1"/>
          <p:nvPr/>
        </p:nvSpPr>
        <p:spPr>
          <a:xfrm>
            <a:off x="4825562" y="3843026"/>
            <a:ext cx="1808709" cy="519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读论文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学习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bash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、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vim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、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tmux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文本框 303"/>
          <p:cNvSpPr txBox="1"/>
          <p:nvPr/>
        </p:nvSpPr>
        <p:spPr>
          <a:xfrm>
            <a:off x="5644024" y="1845525"/>
            <a:ext cx="213317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气象图谱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画图 做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ppt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写文档</a:t>
            </a:r>
          </a:p>
        </p:txBody>
      </p:sp>
      <p:sp>
        <p:nvSpPr>
          <p:cNvPr id="67" name="文本框 303"/>
          <p:cNvSpPr txBox="1"/>
          <p:nvPr/>
        </p:nvSpPr>
        <p:spPr>
          <a:xfrm>
            <a:off x="6521533" y="3843026"/>
            <a:ext cx="2133171" cy="519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做实验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写论文</a:t>
            </a:r>
          </a:p>
        </p:txBody>
      </p:sp>
      <p:cxnSp>
        <p:nvCxnSpPr>
          <p:cNvPr id="68" name="直接连接符 67"/>
          <p:cNvCxnSpPr>
            <a:cxnSpLocks/>
            <a:stCxn id="40" idx="3"/>
          </p:cNvCxnSpPr>
          <p:nvPr/>
        </p:nvCxnSpPr>
        <p:spPr>
          <a:xfrm>
            <a:off x="3062702" y="2995544"/>
            <a:ext cx="5761034" cy="10427"/>
          </a:xfrm>
          <a:prstGeom prst="line">
            <a:avLst/>
          </a:prstGeom>
          <a:ln w="12700">
            <a:solidFill>
              <a:srgbClr val="E44B4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4497254" y="2799184"/>
            <a:ext cx="2439" cy="238930"/>
          </a:xfrm>
          <a:prstGeom prst="line">
            <a:avLst/>
          </a:prstGeom>
          <a:ln w="12700">
            <a:solidFill>
              <a:srgbClr val="E44B4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>
            <a:off x="5440054" y="3075861"/>
            <a:ext cx="2439" cy="238930"/>
          </a:xfrm>
          <a:prstGeom prst="line">
            <a:avLst/>
          </a:prstGeom>
          <a:ln w="12700">
            <a:solidFill>
              <a:srgbClr val="E44B4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6345535" y="2768286"/>
            <a:ext cx="2439" cy="238930"/>
          </a:xfrm>
          <a:prstGeom prst="line">
            <a:avLst/>
          </a:prstGeom>
          <a:ln w="12700">
            <a:solidFill>
              <a:srgbClr val="E44B4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7266974" y="3055682"/>
            <a:ext cx="2439" cy="238930"/>
          </a:xfrm>
          <a:prstGeom prst="line">
            <a:avLst/>
          </a:prstGeom>
          <a:ln w="12700">
            <a:solidFill>
              <a:srgbClr val="E44B4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任意多边形 90"/>
          <p:cNvSpPr>
            <a:spLocks noChangeArrowheads="1"/>
          </p:cNvSpPr>
          <p:nvPr/>
        </p:nvSpPr>
        <p:spPr bwMode="auto">
          <a:xfrm rot="5400000">
            <a:off x="8502674" y="5122936"/>
            <a:ext cx="428625" cy="369094"/>
          </a:xfrm>
          <a:custGeom>
            <a:avLst/>
            <a:gdLst>
              <a:gd name="T0" fmla="*/ 289241 w 696087"/>
              <a:gd name="T1" fmla="*/ 245888 h 600075"/>
              <a:gd name="T2" fmla="*/ 299138 w 696087"/>
              <a:gd name="T3" fmla="*/ 245888 h 600075"/>
              <a:gd name="T4" fmla="*/ 299138 w 696087"/>
              <a:gd name="T5" fmla="*/ 206820 h 600075"/>
              <a:gd name="T6" fmla="*/ 399672 w 696087"/>
              <a:gd name="T7" fmla="*/ 206820 h 600075"/>
              <a:gd name="T8" fmla="*/ 399672 w 696087"/>
              <a:gd name="T9" fmla="*/ 191714 h 600075"/>
              <a:gd name="T10" fmla="*/ 299138 w 696087"/>
              <a:gd name="T11" fmla="*/ 191714 h 600075"/>
              <a:gd name="T12" fmla="*/ 299138 w 696087"/>
              <a:gd name="T13" fmla="*/ 152647 h 600075"/>
              <a:gd name="T14" fmla="*/ 289241 w 696087"/>
              <a:gd name="T15" fmla="*/ 152647 h 600075"/>
              <a:gd name="T16" fmla="*/ 289241 w 696087"/>
              <a:gd name="T17" fmla="*/ 245888 h 600075"/>
              <a:gd name="T18" fmla="*/ 289241 w 696087"/>
              <a:gd name="T19" fmla="*/ 357062 h 600075"/>
              <a:gd name="T20" fmla="*/ 343414 w 696087"/>
              <a:gd name="T21" fmla="*/ 317474 h 600075"/>
              <a:gd name="T22" fmla="*/ 399151 w 696087"/>
              <a:gd name="T23" fmla="*/ 361229 h 600075"/>
              <a:gd name="T24" fmla="*/ 399151 w 696087"/>
              <a:gd name="T25" fmla="*/ 342998 h 600075"/>
              <a:gd name="T26" fmla="*/ 352270 w 696087"/>
              <a:gd name="T27" fmla="*/ 307056 h 600075"/>
              <a:gd name="T28" fmla="*/ 399151 w 696087"/>
              <a:gd name="T29" fmla="*/ 272156 h 600075"/>
              <a:gd name="T30" fmla="*/ 399151 w 696087"/>
              <a:gd name="T31" fmla="*/ 253403 h 600075"/>
              <a:gd name="T32" fmla="*/ 343414 w 696087"/>
              <a:gd name="T33" fmla="*/ 297159 h 600075"/>
              <a:gd name="T34" fmla="*/ 289241 w 696087"/>
              <a:gd name="T35" fmla="*/ 257050 h 600075"/>
              <a:gd name="T36" fmla="*/ 289241 w 696087"/>
              <a:gd name="T37" fmla="*/ 275281 h 600075"/>
              <a:gd name="T38" fmla="*/ 335080 w 696087"/>
              <a:gd name="T39" fmla="*/ 307056 h 600075"/>
              <a:gd name="T40" fmla="*/ 289241 w 696087"/>
              <a:gd name="T41" fmla="*/ 339352 h 600075"/>
              <a:gd name="T42" fmla="*/ 289241 w 696087"/>
              <a:gd name="T43" fmla="*/ 357062 h 600075"/>
              <a:gd name="T44" fmla="*/ 289241 w 696087"/>
              <a:gd name="T45" fmla="*/ 458191 h 600075"/>
              <a:gd name="T46" fmla="*/ 399672 w 696087"/>
              <a:gd name="T47" fmla="*/ 458191 h 600075"/>
              <a:gd name="T48" fmla="*/ 399672 w 696087"/>
              <a:gd name="T49" fmla="*/ 373285 h 600075"/>
              <a:gd name="T50" fmla="*/ 390816 w 696087"/>
              <a:gd name="T51" fmla="*/ 373285 h 600075"/>
              <a:gd name="T52" fmla="*/ 390816 w 696087"/>
              <a:gd name="T53" fmla="*/ 443085 h 600075"/>
              <a:gd name="T54" fmla="*/ 348103 w 696087"/>
              <a:gd name="T55" fmla="*/ 443085 h 600075"/>
              <a:gd name="T56" fmla="*/ 348103 w 696087"/>
              <a:gd name="T57" fmla="*/ 377452 h 600075"/>
              <a:gd name="T58" fmla="*/ 338205 w 696087"/>
              <a:gd name="T59" fmla="*/ 377452 h 600075"/>
              <a:gd name="T60" fmla="*/ 338205 w 696087"/>
              <a:gd name="T61" fmla="*/ 443085 h 600075"/>
              <a:gd name="T62" fmla="*/ 299138 w 696087"/>
              <a:gd name="T63" fmla="*/ 443085 h 600075"/>
              <a:gd name="T64" fmla="*/ 299138 w 696087"/>
              <a:gd name="T65" fmla="*/ 373285 h 600075"/>
              <a:gd name="T66" fmla="*/ 289241 w 696087"/>
              <a:gd name="T67" fmla="*/ 373285 h 600075"/>
              <a:gd name="T68" fmla="*/ 289241 w 696087"/>
              <a:gd name="T69" fmla="*/ 458191 h 600075"/>
              <a:gd name="T70" fmla="*/ 289241 w 696087"/>
              <a:gd name="T71" fmla="*/ 564529 h 600075"/>
              <a:gd name="T72" fmla="*/ 399672 w 696087"/>
              <a:gd name="T73" fmla="*/ 564529 h 600075"/>
              <a:gd name="T74" fmla="*/ 399672 w 696087"/>
              <a:gd name="T75" fmla="*/ 549423 h 600075"/>
              <a:gd name="T76" fmla="*/ 311119 w 696087"/>
              <a:gd name="T77" fmla="*/ 549423 h 600075"/>
              <a:gd name="T78" fmla="*/ 399672 w 696087"/>
              <a:gd name="T79" fmla="*/ 485873 h 600075"/>
              <a:gd name="T80" fmla="*/ 399672 w 696087"/>
              <a:gd name="T81" fmla="*/ 471288 h 600075"/>
              <a:gd name="T82" fmla="*/ 289241 w 696087"/>
              <a:gd name="T83" fmla="*/ 471288 h 600075"/>
              <a:gd name="T84" fmla="*/ 289241 w 696087"/>
              <a:gd name="T85" fmla="*/ 485873 h 600075"/>
              <a:gd name="T86" fmla="*/ 378836 w 696087"/>
              <a:gd name="T87" fmla="*/ 485873 h 600075"/>
              <a:gd name="T88" fmla="*/ 289241 w 696087"/>
              <a:gd name="T89" fmla="*/ 549423 h 600075"/>
              <a:gd name="T90" fmla="*/ 289241 w 696087"/>
              <a:gd name="T91" fmla="*/ 564529 h 600075"/>
              <a:gd name="T92" fmla="*/ 0 w 696087"/>
              <a:gd name="T93" fmla="*/ 600075 h 600075"/>
              <a:gd name="T94" fmla="*/ 348044 w 696087"/>
              <a:gd name="T95" fmla="*/ 0 h 600075"/>
              <a:gd name="T96" fmla="*/ 696087 w 696087"/>
              <a:gd name="T97" fmla="*/ 600075 h 600075"/>
              <a:gd name="T98" fmla="*/ 0 w 696087"/>
              <a:gd name="T99" fmla="*/ 600075 h 600075"/>
              <a:gd name="T100" fmla="*/ 0 w 696087"/>
              <a:gd name="T101" fmla="*/ 0 h 600075"/>
              <a:gd name="T102" fmla="*/ 696087 w 696087"/>
              <a:gd name="T103" fmla="*/ 600075 h 600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T100" t="T101" r="T102" b="T103"/>
            <a:pathLst>
              <a:path w="696087" h="600075">
                <a:moveTo>
                  <a:pt x="289241" y="245888"/>
                </a:moveTo>
                <a:lnTo>
                  <a:pt x="299138" y="245888"/>
                </a:lnTo>
                <a:lnTo>
                  <a:pt x="299138" y="206820"/>
                </a:lnTo>
                <a:lnTo>
                  <a:pt x="399672" y="206820"/>
                </a:lnTo>
                <a:lnTo>
                  <a:pt x="399672" y="191714"/>
                </a:lnTo>
                <a:lnTo>
                  <a:pt x="299138" y="191714"/>
                </a:lnTo>
                <a:lnTo>
                  <a:pt x="299138" y="152647"/>
                </a:lnTo>
                <a:lnTo>
                  <a:pt x="289241" y="152647"/>
                </a:lnTo>
                <a:lnTo>
                  <a:pt x="289241" y="245888"/>
                </a:lnTo>
                <a:close/>
                <a:moveTo>
                  <a:pt x="289241" y="357062"/>
                </a:moveTo>
                <a:lnTo>
                  <a:pt x="343414" y="317474"/>
                </a:lnTo>
                <a:lnTo>
                  <a:pt x="399151" y="361229"/>
                </a:lnTo>
                <a:lnTo>
                  <a:pt x="399151" y="342998"/>
                </a:lnTo>
                <a:lnTo>
                  <a:pt x="352270" y="307056"/>
                </a:lnTo>
                <a:lnTo>
                  <a:pt x="399151" y="272156"/>
                </a:lnTo>
                <a:lnTo>
                  <a:pt x="399151" y="253403"/>
                </a:lnTo>
                <a:lnTo>
                  <a:pt x="343414" y="297159"/>
                </a:lnTo>
                <a:lnTo>
                  <a:pt x="289241" y="257050"/>
                </a:lnTo>
                <a:lnTo>
                  <a:pt x="289241" y="275281"/>
                </a:lnTo>
                <a:lnTo>
                  <a:pt x="335080" y="307056"/>
                </a:lnTo>
                <a:lnTo>
                  <a:pt x="289241" y="339352"/>
                </a:lnTo>
                <a:lnTo>
                  <a:pt x="289241" y="357062"/>
                </a:lnTo>
                <a:close/>
                <a:moveTo>
                  <a:pt x="289241" y="458191"/>
                </a:moveTo>
                <a:lnTo>
                  <a:pt x="399672" y="458191"/>
                </a:lnTo>
                <a:lnTo>
                  <a:pt x="399672" y="373285"/>
                </a:lnTo>
                <a:lnTo>
                  <a:pt x="390816" y="373285"/>
                </a:lnTo>
                <a:lnTo>
                  <a:pt x="390816" y="443085"/>
                </a:lnTo>
                <a:lnTo>
                  <a:pt x="348103" y="443085"/>
                </a:lnTo>
                <a:lnTo>
                  <a:pt x="348103" y="377452"/>
                </a:lnTo>
                <a:lnTo>
                  <a:pt x="338205" y="377452"/>
                </a:lnTo>
                <a:lnTo>
                  <a:pt x="338205" y="443085"/>
                </a:lnTo>
                <a:lnTo>
                  <a:pt x="299138" y="443085"/>
                </a:lnTo>
                <a:lnTo>
                  <a:pt x="299138" y="373285"/>
                </a:lnTo>
                <a:lnTo>
                  <a:pt x="289241" y="373285"/>
                </a:lnTo>
                <a:lnTo>
                  <a:pt x="289241" y="458191"/>
                </a:lnTo>
                <a:close/>
                <a:moveTo>
                  <a:pt x="289241" y="564529"/>
                </a:moveTo>
                <a:lnTo>
                  <a:pt x="399672" y="564529"/>
                </a:lnTo>
                <a:lnTo>
                  <a:pt x="399672" y="549423"/>
                </a:lnTo>
                <a:lnTo>
                  <a:pt x="311119" y="549423"/>
                </a:lnTo>
                <a:lnTo>
                  <a:pt x="399672" y="485873"/>
                </a:lnTo>
                <a:lnTo>
                  <a:pt x="399672" y="471288"/>
                </a:lnTo>
                <a:lnTo>
                  <a:pt x="289241" y="471288"/>
                </a:lnTo>
                <a:lnTo>
                  <a:pt x="289241" y="485873"/>
                </a:lnTo>
                <a:lnTo>
                  <a:pt x="378836" y="485873"/>
                </a:lnTo>
                <a:lnTo>
                  <a:pt x="289241" y="549423"/>
                </a:lnTo>
                <a:lnTo>
                  <a:pt x="289241" y="564529"/>
                </a:lnTo>
                <a:close/>
                <a:moveTo>
                  <a:pt x="0" y="600075"/>
                </a:moveTo>
                <a:lnTo>
                  <a:pt x="348044" y="0"/>
                </a:lnTo>
                <a:lnTo>
                  <a:pt x="696087" y="600075"/>
                </a:lnTo>
                <a:lnTo>
                  <a:pt x="0" y="600075"/>
                </a:lnTo>
                <a:close/>
              </a:path>
            </a:pathLst>
          </a:custGeom>
          <a:solidFill>
            <a:srgbClr val="E44B4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 sz="1500"/>
          </a:p>
        </p:txBody>
      </p:sp>
      <p:grpSp>
        <p:nvGrpSpPr>
          <p:cNvPr id="79" name="组合 14"/>
          <p:cNvGrpSpPr/>
          <p:nvPr/>
        </p:nvGrpSpPr>
        <p:grpSpPr bwMode="auto">
          <a:xfrm>
            <a:off x="11584" y="0"/>
            <a:ext cx="1078760" cy="1078760"/>
            <a:chOff x="0" y="0"/>
            <a:chExt cx="3924300" cy="3924300"/>
          </a:xfrm>
        </p:grpSpPr>
        <p:sp>
          <p:nvSpPr>
            <p:cNvPr id="80" name="空心弧 165"/>
            <p:cNvSpPr>
              <a:spLocks noChangeArrowheads="1"/>
            </p:cNvSpPr>
            <p:nvPr/>
          </p:nvSpPr>
          <p:spPr bwMode="auto">
            <a:xfrm rot="10333790">
              <a:off x="387813" y="387813"/>
              <a:ext cx="3148674" cy="3148674"/>
            </a:xfrm>
            <a:custGeom>
              <a:avLst/>
              <a:gdLst>
                <a:gd name="T0" fmla="*/ 1574337 w 21600"/>
                <a:gd name="T1" fmla="*/ 0 h 21600"/>
                <a:gd name="T2" fmla="*/ 0 w 21600"/>
                <a:gd name="T3" fmla="*/ 1574337 h 21600"/>
                <a:gd name="T4" fmla="*/ 1574337 w 21600"/>
                <a:gd name="T5" fmla="*/ 0 h 21600"/>
                <a:gd name="T6" fmla="*/ 3148674 w 21600"/>
                <a:gd name="T7" fmla="*/ 157433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13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4" y="-1"/>
                    <a:pt x="21599" y="4835"/>
                    <a:pt x="21600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noFill/>
            <a:ln w="12700" cap="flat" cmpd="sng">
              <a:solidFill>
                <a:srgbClr val="E44B46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500"/>
            </a:p>
          </p:txBody>
        </p:sp>
        <p:sp>
          <p:nvSpPr>
            <p:cNvPr id="81" name="椭圆 13"/>
            <p:cNvSpPr>
              <a:spLocks noChangeArrowheads="1"/>
            </p:cNvSpPr>
            <p:nvPr/>
          </p:nvSpPr>
          <p:spPr bwMode="auto">
            <a:xfrm>
              <a:off x="0" y="0"/>
              <a:ext cx="3924300" cy="3924300"/>
            </a:xfrm>
            <a:prstGeom prst="ellips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5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54013" y="138747"/>
            <a:ext cx="975941" cy="804929"/>
            <a:chOff x="54013" y="138747"/>
            <a:chExt cx="975941" cy="804929"/>
          </a:xfrm>
        </p:grpSpPr>
        <p:sp>
          <p:nvSpPr>
            <p:cNvPr id="103" name="椭圆 102"/>
            <p:cNvSpPr/>
            <p:nvPr/>
          </p:nvSpPr>
          <p:spPr>
            <a:xfrm>
              <a:off x="165856" y="138747"/>
              <a:ext cx="785194" cy="804929"/>
            </a:xfrm>
            <a:prstGeom prst="ellipse">
              <a:avLst/>
            </a:prstGeom>
            <a:solidFill>
              <a:srgbClr val="E44B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04" name="文本框 53"/>
            <p:cNvSpPr txBox="1"/>
            <p:nvPr/>
          </p:nvSpPr>
          <p:spPr>
            <a:xfrm>
              <a:off x="54013" y="208014"/>
              <a:ext cx="975941" cy="496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  <a:endParaRPr lang="en-US" altLang="zh-CN" sz="9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 18"/>
          <p:cNvSpPr/>
          <p:nvPr/>
        </p:nvSpPr>
        <p:spPr>
          <a:xfrm>
            <a:off x="4470326" y="3463862"/>
            <a:ext cx="1057276" cy="1209676"/>
          </a:xfrm>
          <a:custGeom>
            <a:avLst/>
            <a:gdLst/>
            <a:ahLst/>
            <a:cxnLst/>
            <a:rect l="l" t="t" r="r" b="b"/>
            <a:pathLst>
              <a:path w="1184474" h="1305883">
                <a:moveTo>
                  <a:pt x="1128301" y="542257"/>
                </a:moveTo>
                <a:cubicBezTo>
                  <a:pt x="1138996" y="544244"/>
                  <a:pt x="1150947" y="549813"/>
                  <a:pt x="1160623" y="559490"/>
                </a:cubicBezTo>
                <a:cubicBezTo>
                  <a:pt x="1179976" y="578842"/>
                  <a:pt x="1182899" y="607295"/>
                  <a:pt x="1173598" y="616596"/>
                </a:cubicBezTo>
                <a:cubicBezTo>
                  <a:pt x="1164297" y="625897"/>
                  <a:pt x="1124169" y="634649"/>
                  <a:pt x="1104816" y="615297"/>
                </a:cubicBezTo>
                <a:cubicBezTo>
                  <a:pt x="1085464" y="595944"/>
                  <a:pt x="1094216" y="555816"/>
                  <a:pt x="1103517" y="546515"/>
                </a:cubicBezTo>
                <a:cubicBezTo>
                  <a:pt x="1108167" y="541864"/>
                  <a:pt x="1117606" y="540270"/>
                  <a:pt x="1128301" y="542257"/>
                </a:cubicBezTo>
                <a:close/>
                <a:moveTo>
                  <a:pt x="1129951" y="407312"/>
                </a:moveTo>
                <a:cubicBezTo>
                  <a:pt x="1142445" y="408682"/>
                  <a:pt x="1156099" y="414183"/>
                  <a:pt x="1166678" y="424762"/>
                </a:cubicBezTo>
                <a:cubicBezTo>
                  <a:pt x="1187836" y="445920"/>
                  <a:pt x="1188681" y="479378"/>
                  <a:pt x="1176799" y="491260"/>
                </a:cubicBezTo>
                <a:cubicBezTo>
                  <a:pt x="1164917" y="503142"/>
                  <a:pt x="1116544" y="517212"/>
                  <a:pt x="1095386" y="496054"/>
                </a:cubicBezTo>
                <a:cubicBezTo>
                  <a:pt x="1074229" y="474896"/>
                  <a:pt x="1088298" y="426523"/>
                  <a:pt x="1100180" y="414641"/>
                </a:cubicBezTo>
                <a:cubicBezTo>
                  <a:pt x="1106121" y="408700"/>
                  <a:pt x="1117456" y="405941"/>
                  <a:pt x="1129951" y="407312"/>
                </a:cubicBezTo>
                <a:close/>
                <a:moveTo>
                  <a:pt x="1108012" y="263931"/>
                </a:moveTo>
                <a:cubicBezTo>
                  <a:pt x="1121552" y="263764"/>
                  <a:pt x="1135813" y="267978"/>
                  <a:pt x="1146016" y="278181"/>
                </a:cubicBezTo>
                <a:cubicBezTo>
                  <a:pt x="1166422" y="298587"/>
                  <a:pt x="1162872" y="335223"/>
                  <a:pt x="1148231" y="349864"/>
                </a:cubicBezTo>
                <a:cubicBezTo>
                  <a:pt x="1133590" y="364505"/>
                  <a:pt x="1078576" y="386433"/>
                  <a:pt x="1058170" y="366027"/>
                </a:cubicBezTo>
                <a:cubicBezTo>
                  <a:pt x="1037764" y="345621"/>
                  <a:pt x="1059692" y="290607"/>
                  <a:pt x="1074333" y="275966"/>
                </a:cubicBezTo>
                <a:cubicBezTo>
                  <a:pt x="1081653" y="268645"/>
                  <a:pt x="1094472" y="264097"/>
                  <a:pt x="1108012" y="263931"/>
                </a:cubicBezTo>
                <a:close/>
                <a:moveTo>
                  <a:pt x="763865" y="213531"/>
                </a:moveTo>
                <a:cubicBezTo>
                  <a:pt x="829482" y="213531"/>
                  <a:pt x="945898" y="291848"/>
                  <a:pt x="992465" y="353231"/>
                </a:cubicBezTo>
                <a:cubicBezTo>
                  <a:pt x="1039032" y="414614"/>
                  <a:pt x="1049615" y="514098"/>
                  <a:pt x="1043265" y="581831"/>
                </a:cubicBezTo>
                <a:cubicBezTo>
                  <a:pt x="1036915" y="649564"/>
                  <a:pt x="1051732" y="668614"/>
                  <a:pt x="954365" y="759631"/>
                </a:cubicBezTo>
                <a:cubicBezTo>
                  <a:pt x="856998" y="850648"/>
                  <a:pt x="535265" y="1068664"/>
                  <a:pt x="459065" y="1127931"/>
                </a:cubicBezTo>
                <a:cubicBezTo>
                  <a:pt x="382865" y="1187198"/>
                  <a:pt x="306665" y="1301498"/>
                  <a:pt x="230465" y="1305731"/>
                </a:cubicBezTo>
                <a:cubicBezTo>
                  <a:pt x="154265" y="1309964"/>
                  <a:pt x="12448" y="1225298"/>
                  <a:pt x="1865" y="1153331"/>
                </a:cubicBezTo>
                <a:cubicBezTo>
                  <a:pt x="-8718" y="1081364"/>
                  <a:pt x="23032" y="945898"/>
                  <a:pt x="166965" y="873931"/>
                </a:cubicBezTo>
                <a:cubicBezTo>
                  <a:pt x="310898" y="801964"/>
                  <a:pt x="355348" y="846414"/>
                  <a:pt x="420965" y="823131"/>
                </a:cubicBezTo>
                <a:cubicBezTo>
                  <a:pt x="486582" y="799848"/>
                  <a:pt x="516215" y="774448"/>
                  <a:pt x="560665" y="734231"/>
                </a:cubicBezTo>
                <a:cubicBezTo>
                  <a:pt x="605115" y="694014"/>
                  <a:pt x="681315" y="645331"/>
                  <a:pt x="687665" y="581831"/>
                </a:cubicBezTo>
                <a:cubicBezTo>
                  <a:pt x="694015" y="518331"/>
                  <a:pt x="586065" y="414614"/>
                  <a:pt x="598765" y="353231"/>
                </a:cubicBezTo>
                <a:cubicBezTo>
                  <a:pt x="611465" y="291848"/>
                  <a:pt x="698248" y="213531"/>
                  <a:pt x="763865" y="213531"/>
                </a:cubicBezTo>
                <a:close/>
                <a:moveTo>
                  <a:pt x="1036431" y="129524"/>
                </a:moveTo>
                <a:cubicBezTo>
                  <a:pt x="1050986" y="129983"/>
                  <a:pt x="1066523" y="135189"/>
                  <a:pt x="1077979" y="146644"/>
                </a:cubicBezTo>
                <a:cubicBezTo>
                  <a:pt x="1100890" y="169556"/>
                  <a:pt x="1098800" y="208793"/>
                  <a:pt x="1083743" y="223851"/>
                </a:cubicBezTo>
                <a:cubicBezTo>
                  <a:pt x="1068686" y="238908"/>
                  <a:pt x="1010548" y="259898"/>
                  <a:pt x="987637" y="236987"/>
                </a:cubicBezTo>
                <a:cubicBezTo>
                  <a:pt x="964725" y="214075"/>
                  <a:pt x="985716" y="155938"/>
                  <a:pt x="1000773" y="140880"/>
                </a:cubicBezTo>
                <a:cubicBezTo>
                  <a:pt x="1008302" y="133352"/>
                  <a:pt x="1021875" y="129065"/>
                  <a:pt x="1036431" y="129524"/>
                </a:cubicBezTo>
                <a:close/>
                <a:moveTo>
                  <a:pt x="887345" y="66"/>
                </a:moveTo>
                <a:cubicBezTo>
                  <a:pt x="908214" y="841"/>
                  <a:pt x="930527" y="8428"/>
                  <a:pt x="947041" y="24941"/>
                </a:cubicBezTo>
                <a:cubicBezTo>
                  <a:pt x="980068" y="57968"/>
                  <a:pt x="977387" y="114196"/>
                  <a:pt x="955924" y="135659"/>
                </a:cubicBezTo>
                <a:cubicBezTo>
                  <a:pt x="934461" y="157122"/>
                  <a:pt x="851292" y="186743"/>
                  <a:pt x="818265" y="153717"/>
                </a:cubicBezTo>
                <a:cubicBezTo>
                  <a:pt x="785239" y="120690"/>
                  <a:pt x="814860" y="37521"/>
                  <a:pt x="836323" y="16058"/>
                </a:cubicBezTo>
                <a:cubicBezTo>
                  <a:pt x="847054" y="5326"/>
                  <a:pt x="866477" y="-710"/>
                  <a:pt x="887345" y="66"/>
                </a:cubicBez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EAEAEA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endParaRPr lang="zh-CN" altLang="en-US" sz="1440" kern="0">
              <a:solidFill>
                <a:srgbClr val="4D4D4D"/>
              </a:solidFill>
            </a:endParaRPr>
          </a:p>
        </p:txBody>
      </p:sp>
      <p:sp>
        <p:nvSpPr>
          <p:cNvPr id="20" name="任意多边形 19"/>
          <p:cNvSpPr>
            <a:spLocks noChangeArrowheads="1"/>
          </p:cNvSpPr>
          <p:nvPr/>
        </p:nvSpPr>
        <p:spPr bwMode="auto">
          <a:xfrm>
            <a:off x="6712512" y="1198818"/>
            <a:ext cx="1053464" cy="1209674"/>
          </a:xfrm>
          <a:custGeom>
            <a:avLst/>
            <a:gdLst>
              <a:gd name="T0" fmla="*/ 0 w 1184474"/>
              <a:gd name="T1" fmla="*/ 0 h 1305883"/>
              <a:gd name="T2" fmla="*/ 1184474 w 1184474"/>
              <a:gd name="T3" fmla="*/ 1305883 h 1305883"/>
            </a:gdLst>
            <a:ahLst/>
            <a:cxnLst/>
            <a:rect l="T0" t="T1" r="T2" b="T3"/>
            <a:pathLst>
              <a:path w="1184474" h="1305883">
                <a:moveTo>
                  <a:pt x="1128301" y="542257"/>
                </a:moveTo>
                <a:cubicBezTo>
                  <a:pt x="1138996" y="544244"/>
                  <a:pt x="1150947" y="549813"/>
                  <a:pt x="1160623" y="559490"/>
                </a:cubicBezTo>
                <a:cubicBezTo>
                  <a:pt x="1179976" y="578842"/>
                  <a:pt x="1182899" y="607295"/>
                  <a:pt x="1173598" y="616596"/>
                </a:cubicBezTo>
                <a:cubicBezTo>
                  <a:pt x="1164297" y="625897"/>
                  <a:pt x="1124169" y="634649"/>
                  <a:pt x="1104816" y="615297"/>
                </a:cubicBezTo>
                <a:cubicBezTo>
                  <a:pt x="1085464" y="595944"/>
                  <a:pt x="1094216" y="555816"/>
                  <a:pt x="1103517" y="546515"/>
                </a:cubicBezTo>
                <a:cubicBezTo>
                  <a:pt x="1108167" y="541864"/>
                  <a:pt x="1117606" y="540270"/>
                  <a:pt x="1128301" y="542257"/>
                </a:cubicBezTo>
                <a:close/>
                <a:moveTo>
                  <a:pt x="1129951" y="407312"/>
                </a:moveTo>
                <a:cubicBezTo>
                  <a:pt x="1142445" y="408682"/>
                  <a:pt x="1156099" y="414183"/>
                  <a:pt x="1166678" y="424762"/>
                </a:cubicBezTo>
                <a:cubicBezTo>
                  <a:pt x="1187836" y="445920"/>
                  <a:pt x="1188681" y="479378"/>
                  <a:pt x="1176799" y="491260"/>
                </a:cubicBezTo>
                <a:cubicBezTo>
                  <a:pt x="1164917" y="503142"/>
                  <a:pt x="1116544" y="517212"/>
                  <a:pt x="1095386" y="496054"/>
                </a:cubicBezTo>
                <a:cubicBezTo>
                  <a:pt x="1074229" y="474896"/>
                  <a:pt x="1088298" y="426523"/>
                  <a:pt x="1100180" y="414641"/>
                </a:cubicBezTo>
                <a:cubicBezTo>
                  <a:pt x="1106121" y="408700"/>
                  <a:pt x="1117456" y="405941"/>
                  <a:pt x="1129951" y="407312"/>
                </a:cubicBezTo>
                <a:close/>
                <a:moveTo>
                  <a:pt x="1108012" y="263931"/>
                </a:moveTo>
                <a:cubicBezTo>
                  <a:pt x="1121552" y="263764"/>
                  <a:pt x="1135813" y="267978"/>
                  <a:pt x="1146016" y="278181"/>
                </a:cubicBezTo>
                <a:cubicBezTo>
                  <a:pt x="1166422" y="298587"/>
                  <a:pt x="1162872" y="335223"/>
                  <a:pt x="1148231" y="349864"/>
                </a:cubicBezTo>
                <a:cubicBezTo>
                  <a:pt x="1133590" y="364505"/>
                  <a:pt x="1078576" y="386433"/>
                  <a:pt x="1058170" y="366027"/>
                </a:cubicBezTo>
                <a:cubicBezTo>
                  <a:pt x="1037764" y="345621"/>
                  <a:pt x="1059692" y="290607"/>
                  <a:pt x="1074333" y="275966"/>
                </a:cubicBezTo>
                <a:cubicBezTo>
                  <a:pt x="1081653" y="268645"/>
                  <a:pt x="1094472" y="264097"/>
                  <a:pt x="1108012" y="263931"/>
                </a:cubicBezTo>
                <a:close/>
                <a:moveTo>
                  <a:pt x="763865" y="213531"/>
                </a:moveTo>
                <a:cubicBezTo>
                  <a:pt x="829482" y="213531"/>
                  <a:pt x="945898" y="291848"/>
                  <a:pt x="992465" y="353231"/>
                </a:cubicBezTo>
                <a:cubicBezTo>
                  <a:pt x="1039032" y="414614"/>
                  <a:pt x="1049615" y="514098"/>
                  <a:pt x="1043265" y="581831"/>
                </a:cubicBezTo>
                <a:cubicBezTo>
                  <a:pt x="1036915" y="649564"/>
                  <a:pt x="1051732" y="668614"/>
                  <a:pt x="954365" y="759631"/>
                </a:cubicBezTo>
                <a:cubicBezTo>
                  <a:pt x="856998" y="850648"/>
                  <a:pt x="535265" y="1068664"/>
                  <a:pt x="459065" y="1127931"/>
                </a:cubicBezTo>
                <a:cubicBezTo>
                  <a:pt x="382865" y="1187198"/>
                  <a:pt x="306665" y="1301498"/>
                  <a:pt x="230465" y="1305731"/>
                </a:cubicBezTo>
                <a:cubicBezTo>
                  <a:pt x="154265" y="1309964"/>
                  <a:pt x="12448" y="1225298"/>
                  <a:pt x="1865" y="1153331"/>
                </a:cubicBezTo>
                <a:cubicBezTo>
                  <a:pt x="-8718" y="1081364"/>
                  <a:pt x="23032" y="945898"/>
                  <a:pt x="166965" y="873931"/>
                </a:cubicBezTo>
                <a:cubicBezTo>
                  <a:pt x="310898" y="801964"/>
                  <a:pt x="355348" y="846414"/>
                  <a:pt x="420965" y="823131"/>
                </a:cubicBezTo>
                <a:cubicBezTo>
                  <a:pt x="486582" y="799848"/>
                  <a:pt x="516215" y="774448"/>
                  <a:pt x="560665" y="734231"/>
                </a:cubicBezTo>
                <a:cubicBezTo>
                  <a:pt x="605115" y="694014"/>
                  <a:pt x="681315" y="645331"/>
                  <a:pt x="687665" y="581831"/>
                </a:cubicBezTo>
                <a:cubicBezTo>
                  <a:pt x="694015" y="518331"/>
                  <a:pt x="586065" y="414614"/>
                  <a:pt x="598765" y="353231"/>
                </a:cubicBezTo>
                <a:cubicBezTo>
                  <a:pt x="611465" y="291848"/>
                  <a:pt x="698248" y="213531"/>
                  <a:pt x="763865" y="213531"/>
                </a:cubicBezTo>
                <a:close/>
                <a:moveTo>
                  <a:pt x="1036431" y="129524"/>
                </a:moveTo>
                <a:cubicBezTo>
                  <a:pt x="1050986" y="129983"/>
                  <a:pt x="1066523" y="135189"/>
                  <a:pt x="1077979" y="146644"/>
                </a:cubicBezTo>
                <a:cubicBezTo>
                  <a:pt x="1100890" y="169556"/>
                  <a:pt x="1098800" y="208793"/>
                  <a:pt x="1083743" y="223851"/>
                </a:cubicBezTo>
                <a:cubicBezTo>
                  <a:pt x="1068686" y="238908"/>
                  <a:pt x="1010548" y="259898"/>
                  <a:pt x="987637" y="236987"/>
                </a:cubicBezTo>
                <a:cubicBezTo>
                  <a:pt x="964725" y="214075"/>
                  <a:pt x="985716" y="155938"/>
                  <a:pt x="1000773" y="140880"/>
                </a:cubicBezTo>
                <a:cubicBezTo>
                  <a:pt x="1008302" y="133352"/>
                  <a:pt x="1021875" y="129065"/>
                  <a:pt x="1036431" y="129524"/>
                </a:cubicBezTo>
                <a:close/>
                <a:moveTo>
                  <a:pt x="887345" y="66"/>
                </a:moveTo>
                <a:cubicBezTo>
                  <a:pt x="908214" y="841"/>
                  <a:pt x="930527" y="8428"/>
                  <a:pt x="947041" y="24941"/>
                </a:cubicBezTo>
                <a:cubicBezTo>
                  <a:pt x="980068" y="57968"/>
                  <a:pt x="977387" y="114196"/>
                  <a:pt x="955924" y="135659"/>
                </a:cubicBezTo>
                <a:cubicBezTo>
                  <a:pt x="934461" y="157122"/>
                  <a:pt x="851292" y="186743"/>
                  <a:pt x="818265" y="153717"/>
                </a:cubicBezTo>
                <a:cubicBezTo>
                  <a:pt x="785239" y="120690"/>
                  <a:pt x="814860" y="37521"/>
                  <a:pt x="836323" y="16058"/>
                </a:cubicBezTo>
                <a:cubicBezTo>
                  <a:pt x="847054" y="5326"/>
                  <a:pt x="866477" y="-710"/>
                  <a:pt x="887345" y="66"/>
                </a:cubicBezTo>
                <a:close/>
              </a:path>
            </a:pathLst>
          </a:custGeom>
          <a:solidFill>
            <a:srgbClr val="C0504D"/>
          </a:solidFill>
          <a:ln>
            <a:noFill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 sz="3840" kern="0" dirty="0">
              <a:solidFill>
                <a:sysClr val="window" lastClr="FFFFFF"/>
              </a:solidFill>
              <a:latin typeface="Impact" panose="020B0806030902050204" pitchFamily="34" charset="0"/>
            </a:endParaRPr>
          </a:p>
        </p:txBody>
      </p:sp>
      <p:sp>
        <p:nvSpPr>
          <p:cNvPr id="21" name="TextBox 3"/>
          <p:cNvSpPr txBox="1"/>
          <p:nvPr/>
        </p:nvSpPr>
        <p:spPr>
          <a:xfrm>
            <a:off x="5517760" y="4050920"/>
            <a:ext cx="2415540" cy="684546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程序坑很多，从畏惧到逐步感受到自己的进步，感受自己能够解决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bug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的开心。</a:t>
            </a:r>
          </a:p>
        </p:txBody>
      </p:sp>
      <p:sp>
        <p:nvSpPr>
          <p:cNvPr id="22" name="TextBox 4"/>
          <p:cNvSpPr txBox="1"/>
          <p:nvPr/>
        </p:nvSpPr>
        <p:spPr>
          <a:xfrm>
            <a:off x="4793674" y="1139612"/>
            <a:ext cx="2453640" cy="481414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定期的总结和输出有必要，方便自己回溯，理解更深。</a:t>
            </a:r>
          </a:p>
        </p:txBody>
      </p:sp>
      <p:sp>
        <p:nvSpPr>
          <p:cNvPr id="23" name="TextBox 5"/>
          <p:cNvSpPr txBox="1"/>
          <p:nvPr/>
        </p:nvSpPr>
        <p:spPr>
          <a:xfrm>
            <a:off x="755576" y="3964712"/>
            <a:ext cx="2497456" cy="684546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阅读论文初期很摸不着头脑，随着时间增加，能够看到很多；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</a:endParaRPr>
          </a:p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重看论文，带着更多批判性的想法。</a:t>
            </a:r>
          </a:p>
        </p:txBody>
      </p:sp>
      <p:sp>
        <p:nvSpPr>
          <p:cNvPr id="24" name="TextBox 6"/>
          <p:cNvSpPr txBox="1"/>
          <p:nvPr/>
        </p:nvSpPr>
        <p:spPr>
          <a:xfrm>
            <a:off x="2340537" y="2046264"/>
            <a:ext cx="2537460" cy="481414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工具不要贪多，如果还在从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0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到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1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的过程中，先抓住最核心的东西。</a:t>
            </a:r>
          </a:p>
        </p:txBody>
      </p:sp>
      <p:sp>
        <p:nvSpPr>
          <p:cNvPr id="25" name="矩形 1"/>
          <p:cNvSpPr>
            <a:spLocks noChangeArrowheads="1"/>
          </p:cNvSpPr>
          <p:nvPr/>
        </p:nvSpPr>
        <p:spPr bwMode="auto">
          <a:xfrm>
            <a:off x="4371266" y="2225613"/>
            <a:ext cx="1209676" cy="1055370"/>
          </a:xfrm>
          <a:custGeom>
            <a:avLst/>
            <a:gdLst>
              <a:gd name="T0" fmla="*/ 0 w 1008063"/>
              <a:gd name="T1" fmla="*/ 0 h 881063"/>
              <a:gd name="T2" fmla="*/ 1008063 w 1008063"/>
              <a:gd name="T3" fmla="*/ 881063 h 881063"/>
            </a:gdLst>
            <a:ahLst/>
            <a:cxnLst/>
            <a:rect l="T0" t="T1" r="T2" b="T3"/>
            <a:pathLst>
              <a:path w="1008063" h="881063">
                <a:moveTo>
                  <a:pt x="942728" y="158110"/>
                </a:moveTo>
                <a:cubicBezTo>
                  <a:pt x="958837" y="158686"/>
                  <a:pt x="976062" y="164329"/>
                  <a:pt x="988810" y="176613"/>
                </a:cubicBezTo>
                <a:cubicBezTo>
                  <a:pt x="1001557" y="188897"/>
                  <a:pt x="1007414" y="205494"/>
                  <a:pt x="1008012" y="221018"/>
                </a:cubicBezTo>
                <a:cubicBezTo>
                  <a:pt x="1008611" y="236540"/>
                  <a:pt x="1003951" y="250988"/>
                  <a:pt x="995667" y="258970"/>
                </a:cubicBezTo>
                <a:cubicBezTo>
                  <a:pt x="979099" y="274935"/>
                  <a:pt x="914897" y="296968"/>
                  <a:pt x="889402" y="272402"/>
                </a:cubicBezTo>
                <a:cubicBezTo>
                  <a:pt x="863908" y="247835"/>
                  <a:pt x="886774" y="185970"/>
                  <a:pt x="903342" y="170005"/>
                </a:cubicBezTo>
                <a:cubicBezTo>
                  <a:pt x="911626" y="162023"/>
                  <a:pt x="926619" y="157533"/>
                  <a:pt x="942728" y="158110"/>
                </a:cubicBezTo>
                <a:close/>
                <a:moveTo>
                  <a:pt x="601892" y="104078"/>
                </a:moveTo>
                <a:cubicBezTo>
                  <a:pt x="647770" y="105923"/>
                  <a:pt x="699852" y="116845"/>
                  <a:pt x="735390" y="142824"/>
                </a:cubicBezTo>
                <a:cubicBezTo>
                  <a:pt x="782774" y="177463"/>
                  <a:pt x="843230" y="264059"/>
                  <a:pt x="843230" y="312867"/>
                </a:cubicBezTo>
                <a:cubicBezTo>
                  <a:pt x="843230" y="361676"/>
                  <a:pt x="782774" y="426229"/>
                  <a:pt x="735390" y="435676"/>
                </a:cubicBezTo>
                <a:cubicBezTo>
                  <a:pt x="688006" y="445123"/>
                  <a:pt x="607942" y="364825"/>
                  <a:pt x="558924" y="369548"/>
                </a:cubicBezTo>
                <a:cubicBezTo>
                  <a:pt x="509906" y="374272"/>
                  <a:pt x="472326" y="430952"/>
                  <a:pt x="441281" y="464016"/>
                </a:cubicBezTo>
                <a:cubicBezTo>
                  <a:pt x="410236" y="497080"/>
                  <a:pt x="390628" y="519122"/>
                  <a:pt x="372655" y="567931"/>
                </a:cubicBezTo>
                <a:cubicBezTo>
                  <a:pt x="354682" y="616740"/>
                  <a:pt x="388995" y="649804"/>
                  <a:pt x="333441" y="756867"/>
                </a:cubicBezTo>
                <a:cubicBezTo>
                  <a:pt x="277887" y="863931"/>
                  <a:pt x="173315" y="887548"/>
                  <a:pt x="117761" y="879676"/>
                </a:cubicBezTo>
                <a:cubicBezTo>
                  <a:pt x="62207" y="871804"/>
                  <a:pt x="-3151" y="766314"/>
                  <a:pt x="117" y="709633"/>
                </a:cubicBezTo>
                <a:cubicBezTo>
                  <a:pt x="3385" y="652952"/>
                  <a:pt x="91617" y="596272"/>
                  <a:pt x="137368" y="539591"/>
                </a:cubicBezTo>
                <a:cubicBezTo>
                  <a:pt x="183119" y="482910"/>
                  <a:pt x="351414" y="243591"/>
                  <a:pt x="421673" y="171165"/>
                </a:cubicBezTo>
                <a:cubicBezTo>
                  <a:pt x="491933" y="98739"/>
                  <a:pt x="506638" y="109761"/>
                  <a:pt x="558924" y="105037"/>
                </a:cubicBezTo>
                <a:cubicBezTo>
                  <a:pt x="571996" y="103856"/>
                  <a:pt x="586599" y="103463"/>
                  <a:pt x="601892" y="104078"/>
                </a:cubicBezTo>
                <a:close/>
                <a:moveTo>
                  <a:pt x="862789" y="66481"/>
                </a:moveTo>
                <a:cubicBezTo>
                  <a:pt x="874025" y="66822"/>
                  <a:pt x="886019" y="70694"/>
                  <a:pt x="894862" y="79215"/>
                </a:cubicBezTo>
                <a:cubicBezTo>
                  <a:pt x="903705" y="87737"/>
                  <a:pt x="907724" y="99294"/>
                  <a:pt x="908078" y="110121"/>
                </a:cubicBezTo>
                <a:cubicBezTo>
                  <a:pt x="908432" y="120948"/>
                  <a:pt x="905123" y="131044"/>
                  <a:pt x="899312" y="136645"/>
                </a:cubicBezTo>
                <a:cubicBezTo>
                  <a:pt x="887688" y="147845"/>
                  <a:pt x="842810" y="163459"/>
                  <a:pt x="825123" y="146416"/>
                </a:cubicBezTo>
                <a:cubicBezTo>
                  <a:pt x="807437" y="129374"/>
                  <a:pt x="823640" y="86128"/>
                  <a:pt x="835263" y="74928"/>
                </a:cubicBezTo>
                <a:cubicBezTo>
                  <a:pt x="841075" y="69328"/>
                  <a:pt x="851553" y="66139"/>
                  <a:pt x="862789" y="66481"/>
                </a:cubicBezTo>
                <a:close/>
                <a:moveTo>
                  <a:pt x="763988" y="18007"/>
                </a:moveTo>
                <a:cubicBezTo>
                  <a:pt x="774440" y="17883"/>
                  <a:pt x="785448" y="21017"/>
                  <a:pt x="793324" y="28607"/>
                </a:cubicBezTo>
                <a:cubicBezTo>
                  <a:pt x="801200" y="36196"/>
                  <a:pt x="804453" y="46804"/>
                  <a:pt x="804324" y="56876"/>
                </a:cubicBezTo>
                <a:cubicBezTo>
                  <a:pt x="804196" y="66947"/>
                  <a:pt x="800685" y="76483"/>
                  <a:pt x="795034" y="81927"/>
                </a:cubicBezTo>
                <a:cubicBezTo>
                  <a:pt x="783732" y="92818"/>
                  <a:pt x="741264" y="109129"/>
                  <a:pt x="725512" y="93950"/>
                </a:cubicBezTo>
                <a:cubicBezTo>
                  <a:pt x="709760" y="78771"/>
                  <a:pt x="726687" y="37850"/>
                  <a:pt x="737989" y="26959"/>
                </a:cubicBezTo>
                <a:cubicBezTo>
                  <a:pt x="743640" y="21514"/>
                  <a:pt x="753536" y="18131"/>
                  <a:pt x="763988" y="18007"/>
                </a:cubicBezTo>
                <a:close/>
                <a:moveTo>
                  <a:pt x="551220" y="4923"/>
                </a:moveTo>
                <a:cubicBezTo>
                  <a:pt x="559475" y="6401"/>
                  <a:pt x="568701" y="10543"/>
                  <a:pt x="576170" y="17741"/>
                </a:cubicBezTo>
                <a:cubicBezTo>
                  <a:pt x="583640" y="24939"/>
                  <a:pt x="587939" y="33828"/>
                  <a:pt x="589473" y="41784"/>
                </a:cubicBezTo>
                <a:cubicBezTo>
                  <a:pt x="591007" y="49739"/>
                  <a:pt x="589776" y="56760"/>
                  <a:pt x="586186" y="60219"/>
                </a:cubicBezTo>
                <a:cubicBezTo>
                  <a:pt x="579006" y="67138"/>
                  <a:pt x="548030" y="73648"/>
                  <a:pt x="533091" y="59253"/>
                </a:cubicBezTo>
                <a:cubicBezTo>
                  <a:pt x="518152" y="44857"/>
                  <a:pt x="524908" y="15008"/>
                  <a:pt x="532088" y="8090"/>
                </a:cubicBezTo>
                <a:cubicBezTo>
                  <a:pt x="535678" y="4631"/>
                  <a:pt x="542964" y="3445"/>
                  <a:pt x="551220" y="4923"/>
                </a:cubicBezTo>
                <a:close/>
                <a:moveTo>
                  <a:pt x="651821" y="257"/>
                </a:moveTo>
                <a:cubicBezTo>
                  <a:pt x="661466" y="1276"/>
                  <a:pt x="672006" y="5368"/>
                  <a:pt x="680172" y="13237"/>
                </a:cubicBezTo>
                <a:cubicBezTo>
                  <a:pt x="688338" y="21106"/>
                  <a:pt x="692585" y="31263"/>
                  <a:pt x="693642" y="40556"/>
                </a:cubicBezTo>
                <a:cubicBezTo>
                  <a:pt x="694701" y="49851"/>
                  <a:pt x="692571" y="58282"/>
                  <a:pt x="687985" y="62701"/>
                </a:cubicBezTo>
                <a:cubicBezTo>
                  <a:pt x="678813" y="71540"/>
                  <a:pt x="641472" y="82005"/>
                  <a:pt x="625139" y="66267"/>
                </a:cubicBezTo>
                <a:cubicBezTo>
                  <a:pt x="608806" y="50529"/>
                  <a:pt x="619667" y="14547"/>
                  <a:pt x="628840" y="5709"/>
                </a:cubicBezTo>
                <a:cubicBezTo>
                  <a:pt x="633426" y="1290"/>
                  <a:pt x="642176" y="-763"/>
                  <a:pt x="651821" y="257"/>
                </a:cubicBezTo>
                <a:close/>
              </a:path>
            </a:pathLst>
          </a:custGeom>
          <a:solidFill>
            <a:srgbClr val="C0504D"/>
          </a:solidFill>
          <a:ln>
            <a:noFill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endParaRPr lang="zh-CN" altLang="en-US" sz="2160" b="1" kern="0">
              <a:solidFill>
                <a:sysClr val="window" lastClr="FFFFFF"/>
              </a:solidFill>
            </a:endParaRPr>
          </a:p>
        </p:txBody>
      </p:sp>
      <p:sp>
        <p:nvSpPr>
          <p:cNvPr id="26" name="矩形 21"/>
          <p:cNvSpPr/>
          <p:nvPr/>
        </p:nvSpPr>
        <p:spPr>
          <a:xfrm>
            <a:off x="2691056" y="4328733"/>
            <a:ext cx="1209676" cy="1055370"/>
          </a:xfrm>
          <a:custGeom>
            <a:avLst/>
            <a:gdLst/>
            <a:ahLst/>
            <a:cxnLst/>
            <a:rect l="l" t="t" r="r" b="b"/>
            <a:pathLst>
              <a:path w="1008063" h="879475">
                <a:moveTo>
                  <a:pt x="942729" y="157825"/>
                </a:moveTo>
                <a:cubicBezTo>
                  <a:pt x="958838" y="158400"/>
                  <a:pt x="976062" y="164033"/>
                  <a:pt x="988810" y="176295"/>
                </a:cubicBezTo>
                <a:cubicBezTo>
                  <a:pt x="1001557" y="188557"/>
                  <a:pt x="1007414" y="205124"/>
                  <a:pt x="1008012" y="220619"/>
                </a:cubicBezTo>
                <a:cubicBezTo>
                  <a:pt x="1008611" y="236114"/>
                  <a:pt x="1003952" y="250535"/>
                  <a:pt x="995667" y="258503"/>
                </a:cubicBezTo>
                <a:cubicBezTo>
                  <a:pt x="979099" y="274440"/>
                  <a:pt x="914897" y="296433"/>
                  <a:pt x="889403" y="271911"/>
                </a:cubicBezTo>
                <a:cubicBezTo>
                  <a:pt x="863909" y="247389"/>
                  <a:pt x="886774" y="185636"/>
                  <a:pt x="903342" y="169699"/>
                </a:cubicBezTo>
                <a:cubicBezTo>
                  <a:pt x="911626" y="161731"/>
                  <a:pt x="926620" y="157249"/>
                  <a:pt x="942729" y="157825"/>
                </a:cubicBezTo>
                <a:close/>
                <a:moveTo>
                  <a:pt x="601892" y="103890"/>
                </a:moveTo>
                <a:cubicBezTo>
                  <a:pt x="647770" y="105732"/>
                  <a:pt x="699852" y="116635"/>
                  <a:pt x="735390" y="142567"/>
                </a:cubicBezTo>
                <a:cubicBezTo>
                  <a:pt x="782774" y="177144"/>
                  <a:pt x="843230" y="263583"/>
                  <a:pt x="843230" y="312303"/>
                </a:cubicBezTo>
                <a:cubicBezTo>
                  <a:pt x="843230" y="361024"/>
                  <a:pt x="782774" y="425461"/>
                  <a:pt x="735390" y="434891"/>
                </a:cubicBezTo>
                <a:cubicBezTo>
                  <a:pt x="688006" y="444320"/>
                  <a:pt x="607943" y="364167"/>
                  <a:pt x="558924" y="368882"/>
                </a:cubicBezTo>
                <a:cubicBezTo>
                  <a:pt x="509906" y="373597"/>
                  <a:pt x="472326" y="430176"/>
                  <a:pt x="441281" y="463180"/>
                </a:cubicBezTo>
                <a:cubicBezTo>
                  <a:pt x="410236" y="496184"/>
                  <a:pt x="390628" y="518187"/>
                  <a:pt x="372655" y="566908"/>
                </a:cubicBezTo>
                <a:cubicBezTo>
                  <a:pt x="354682" y="615628"/>
                  <a:pt x="388995" y="648633"/>
                  <a:pt x="333441" y="755503"/>
                </a:cubicBezTo>
                <a:cubicBezTo>
                  <a:pt x="277887" y="862374"/>
                  <a:pt x="173315" y="885948"/>
                  <a:pt x="117761" y="878090"/>
                </a:cubicBezTo>
                <a:cubicBezTo>
                  <a:pt x="62207" y="870233"/>
                  <a:pt x="-3150" y="764933"/>
                  <a:pt x="117" y="708354"/>
                </a:cubicBezTo>
                <a:cubicBezTo>
                  <a:pt x="3385" y="651776"/>
                  <a:pt x="91618" y="595197"/>
                  <a:pt x="137368" y="538618"/>
                </a:cubicBezTo>
                <a:cubicBezTo>
                  <a:pt x="183119" y="482040"/>
                  <a:pt x="351414" y="243152"/>
                  <a:pt x="421673" y="170857"/>
                </a:cubicBezTo>
                <a:cubicBezTo>
                  <a:pt x="491933" y="98562"/>
                  <a:pt x="506639" y="109563"/>
                  <a:pt x="558924" y="104848"/>
                </a:cubicBezTo>
                <a:cubicBezTo>
                  <a:pt x="571996" y="103669"/>
                  <a:pt x="586599" y="103277"/>
                  <a:pt x="601892" y="103890"/>
                </a:cubicBezTo>
                <a:close/>
                <a:moveTo>
                  <a:pt x="862789" y="66361"/>
                </a:moveTo>
                <a:cubicBezTo>
                  <a:pt x="874025" y="66702"/>
                  <a:pt x="886019" y="70567"/>
                  <a:pt x="894863" y="79073"/>
                </a:cubicBezTo>
                <a:cubicBezTo>
                  <a:pt x="903705" y="87579"/>
                  <a:pt x="907724" y="99115"/>
                  <a:pt x="908078" y="109923"/>
                </a:cubicBezTo>
                <a:cubicBezTo>
                  <a:pt x="908432" y="120730"/>
                  <a:pt x="905123" y="130808"/>
                  <a:pt x="899312" y="136399"/>
                </a:cubicBezTo>
                <a:cubicBezTo>
                  <a:pt x="887688" y="147579"/>
                  <a:pt x="842810" y="163164"/>
                  <a:pt x="825123" y="146152"/>
                </a:cubicBezTo>
                <a:cubicBezTo>
                  <a:pt x="807437" y="129141"/>
                  <a:pt x="823640" y="85973"/>
                  <a:pt x="835263" y="74793"/>
                </a:cubicBezTo>
                <a:cubicBezTo>
                  <a:pt x="841075" y="69203"/>
                  <a:pt x="851553" y="66020"/>
                  <a:pt x="862789" y="66361"/>
                </a:cubicBezTo>
                <a:close/>
                <a:moveTo>
                  <a:pt x="763988" y="17975"/>
                </a:moveTo>
                <a:cubicBezTo>
                  <a:pt x="774439" y="17851"/>
                  <a:pt x="785448" y="20979"/>
                  <a:pt x="793324" y="28555"/>
                </a:cubicBezTo>
                <a:cubicBezTo>
                  <a:pt x="801200" y="36131"/>
                  <a:pt x="804453" y="46720"/>
                  <a:pt x="804324" y="56773"/>
                </a:cubicBezTo>
                <a:cubicBezTo>
                  <a:pt x="804196" y="66827"/>
                  <a:pt x="800685" y="76345"/>
                  <a:pt x="795034" y="81780"/>
                </a:cubicBezTo>
                <a:cubicBezTo>
                  <a:pt x="783732" y="92651"/>
                  <a:pt x="741264" y="108933"/>
                  <a:pt x="725512" y="93781"/>
                </a:cubicBezTo>
                <a:cubicBezTo>
                  <a:pt x="709760" y="78630"/>
                  <a:pt x="726687" y="37782"/>
                  <a:pt x="737989" y="26911"/>
                </a:cubicBezTo>
                <a:cubicBezTo>
                  <a:pt x="743640" y="21475"/>
                  <a:pt x="753536" y="18098"/>
                  <a:pt x="763988" y="17975"/>
                </a:cubicBezTo>
                <a:close/>
                <a:moveTo>
                  <a:pt x="551219" y="4914"/>
                </a:moveTo>
                <a:cubicBezTo>
                  <a:pt x="559475" y="6390"/>
                  <a:pt x="568701" y="10525"/>
                  <a:pt x="576170" y="17710"/>
                </a:cubicBezTo>
                <a:cubicBezTo>
                  <a:pt x="583640" y="24894"/>
                  <a:pt x="587939" y="33768"/>
                  <a:pt x="589473" y="41709"/>
                </a:cubicBezTo>
                <a:cubicBezTo>
                  <a:pt x="591007" y="49650"/>
                  <a:pt x="589776" y="56658"/>
                  <a:pt x="586186" y="60111"/>
                </a:cubicBezTo>
                <a:cubicBezTo>
                  <a:pt x="579006" y="67017"/>
                  <a:pt x="548030" y="73515"/>
                  <a:pt x="533091" y="59146"/>
                </a:cubicBezTo>
                <a:cubicBezTo>
                  <a:pt x="518152" y="44777"/>
                  <a:pt x="524908" y="14982"/>
                  <a:pt x="532088" y="8076"/>
                </a:cubicBezTo>
                <a:cubicBezTo>
                  <a:pt x="535678" y="4623"/>
                  <a:pt x="542964" y="3439"/>
                  <a:pt x="551219" y="4914"/>
                </a:cubicBezTo>
                <a:close/>
                <a:moveTo>
                  <a:pt x="651821" y="257"/>
                </a:moveTo>
                <a:cubicBezTo>
                  <a:pt x="661466" y="1274"/>
                  <a:pt x="672006" y="5359"/>
                  <a:pt x="680172" y="13214"/>
                </a:cubicBezTo>
                <a:cubicBezTo>
                  <a:pt x="688339" y="21069"/>
                  <a:pt x="692585" y="31207"/>
                  <a:pt x="693643" y="40484"/>
                </a:cubicBezTo>
                <a:cubicBezTo>
                  <a:pt x="694701" y="49761"/>
                  <a:pt x="692571" y="58178"/>
                  <a:pt x="687985" y="62589"/>
                </a:cubicBezTo>
                <a:cubicBezTo>
                  <a:pt x="678813" y="71411"/>
                  <a:pt x="641472" y="81857"/>
                  <a:pt x="625139" y="66148"/>
                </a:cubicBezTo>
                <a:cubicBezTo>
                  <a:pt x="608806" y="50438"/>
                  <a:pt x="619668" y="14521"/>
                  <a:pt x="628840" y="5699"/>
                </a:cubicBezTo>
                <a:cubicBezTo>
                  <a:pt x="633426" y="1288"/>
                  <a:pt x="642176" y="-761"/>
                  <a:pt x="651821" y="257"/>
                </a:cubicBezTo>
                <a:close/>
              </a:path>
            </a:pathLst>
          </a:custGeom>
          <a:gradFill>
            <a:gsLst>
              <a:gs pos="33000">
                <a:srgbClr val="F9F9F9"/>
              </a:gs>
              <a:gs pos="100000">
                <a:srgbClr val="D7D7D7"/>
              </a:gs>
            </a:gsLst>
            <a:lin ang="5400000" scaled="0"/>
          </a:gradFill>
          <a:ln w="3175" cap="flat" cmpd="sng" algn="ctr">
            <a:solidFill>
              <a:srgbClr val="EAEAEA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eaLnBrk="1" hangingPunct="1">
              <a:lnSpc>
                <a:spcPct val="120000"/>
              </a:lnSpc>
              <a:buFont typeface="Arial" panose="020B0604020202020204" pitchFamily="34" charset="0"/>
              <a:buNone/>
              <a:defRPr/>
            </a:pPr>
            <a:endParaRPr lang="zh-CN" altLang="en-US" sz="1440" kern="0">
              <a:solidFill>
                <a:srgbClr val="4D4D4D"/>
              </a:solidFill>
            </a:endParaRPr>
          </a:p>
        </p:txBody>
      </p:sp>
      <p:cxnSp>
        <p:nvCxnSpPr>
          <p:cNvPr id="27" name="直接连接符 9"/>
          <p:cNvCxnSpPr>
            <a:cxnSpLocks noChangeShapeType="1"/>
          </p:cNvCxnSpPr>
          <p:nvPr/>
        </p:nvCxnSpPr>
        <p:spPr bwMode="auto">
          <a:xfrm>
            <a:off x="2252907" y="2581848"/>
            <a:ext cx="2724150" cy="0"/>
          </a:xfrm>
          <a:prstGeom prst="line">
            <a:avLst/>
          </a:prstGeom>
          <a:noFill/>
          <a:ln w="9525" algn="ctr">
            <a:solidFill>
              <a:srgbClr val="CC5755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" name="直接连接符 10"/>
          <p:cNvCxnSpPr>
            <a:cxnSpLocks noChangeShapeType="1"/>
          </p:cNvCxnSpPr>
          <p:nvPr/>
        </p:nvCxnSpPr>
        <p:spPr bwMode="auto">
          <a:xfrm>
            <a:off x="4790366" y="1675068"/>
            <a:ext cx="2720340" cy="0"/>
          </a:xfrm>
          <a:prstGeom prst="line">
            <a:avLst/>
          </a:prstGeom>
          <a:noFill/>
          <a:ln w="9525" algn="ctr">
            <a:solidFill>
              <a:srgbClr val="CC5755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直接连接符 11"/>
          <p:cNvCxnSpPr>
            <a:cxnSpLocks noChangeShapeType="1"/>
          </p:cNvCxnSpPr>
          <p:nvPr/>
        </p:nvCxnSpPr>
        <p:spPr bwMode="auto">
          <a:xfrm>
            <a:off x="755576" y="4694492"/>
            <a:ext cx="2720340" cy="0"/>
          </a:xfrm>
          <a:prstGeom prst="line">
            <a:avLst/>
          </a:prstGeom>
          <a:noFill/>
          <a:ln w="9525" algn="ctr">
            <a:solidFill>
              <a:schemeClr val="tx1">
                <a:lumMod val="75000"/>
                <a:lumOff val="25000"/>
              </a:schemeClr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" name="直接连接符 12"/>
          <p:cNvCxnSpPr>
            <a:cxnSpLocks noChangeShapeType="1"/>
          </p:cNvCxnSpPr>
          <p:nvPr/>
        </p:nvCxnSpPr>
        <p:spPr bwMode="auto">
          <a:xfrm>
            <a:off x="5270426" y="4023932"/>
            <a:ext cx="2722246" cy="0"/>
          </a:xfrm>
          <a:prstGeom prst="line">
            <a:avLst/>
          </a:prstGeom>
          <a:noFill/>
          <a:ln w="9525" algn="ctr">
            <a:solidFill>
              <a:schemeClr val="tx1">
                <a:lumMod val="75000"/>
                <a:lumOff val="25000"/>
              </a:schemeClr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" name="任意多边形 90"/>
          <p:cNvSpPr>
            <a:spLocks noChangeArrowheads="1"/>
          </p:cNvSpPr>
          <p:nvPr/>
        </p:nvSpPr>
        <p:spPr bwMode="auto">
          <a:xfrm rot="5400000">
            <a:off x="8502674" y="5122936"/>
            <a:ext cx="428625" cy="369094"/>
          </a:xfrm>
          <a:custGeom>
            <a:avLst/>
            <a:gdLst>
              <a:gd name="T0" fmla="*/ 289241 w 696087"/>
              <a:gd name="T1" fmla="*/ 245888 h 600075"/>
              <a:gd name="T2" fmla="*/ 299138 w 696087"/>
              <a:gd name="T3" fmla="*/ 245888 h 600075"/>
              <a:gd name="T4" fmla="*/ 299138 w 696087"/>
              <a:gd name="T5" fmla="*/ 206820 h 600075"/>
              <a:gd name="T6" fmla="*/ 399672 w 696087"/>
              <a:gd name="T7" fmla="*/ 206820 h 600075"/>
              <a:gd name="T8" fmla="*/ 399672 w 696087"/>
              <a:gd name="T9" fmla="*/ 191714 h 600075"/>
              <a:gd name="T10" fmla="*/ 299138 w 696087"/>
              <a:gd name="T11" fmla="*/ 191714 h 600075"/>
              <a:gd name="T12" fmla="*/ 299138 w 696087"/>
              <a:gd name="T13" fmla="*/ 152647 h 600075"/>
              <a:gd name="T14" fmla="*/ 289241 w 696087"/>
              <a:gd name="T15" fmla="*/ 152647 h 600075"/>
              <a:gd name="T16" fmla="*/ 289241 w 696087"/>
              <a:gd name="T17" fmla="*/ 245888 h 600075"/>
              <a:gd name="T18" fmla="*/ 289241 w 696087"/>
              <a:gd name="T19" fmla="*/ 357062 h 600075"/>
              <a:gd name="T20" fmla="*/ 343414 w 696087"/>
              <a:gd name="T21" fmla="*/ 317474 h 600075"/>
              <a:gd name="T22" fmla="*/ 399151 w 696087"/>
              <a:gd name="T23" fmla="*/ 361229 h 600075"/>
              <a:gd name="T24" fmla="*/ 399151 w 696087"/>
              <a:gd name="T25" fmla="*/ 342998 h 600075"/>
              <a:gd name="T26" fmla="*/ 352270 w 696087"/>
              <a:gd name="T27" fmla="*/ 307056 h 600075"/>
              <a:gd name="T28" fmla="*/ 399151 w 696087"/>
              <a:gd name="T29" fmla="*/ 272156 h 600075"/>
              <a:gd name="T30" fmla="*/ 399151 w 696087"/>
              <a:gd name="T31" fmla="*/ 253403 h 600075"/>
              <a:gd name="T32" fmla="*/ 343414 w 696087"/>
              <a:gd name="T33" fmla="*/ 297159 h 600075"/>
              <a:gd name="T34" fmla="*/ 289241 w 696087"/>
              <a:gd name="T35" fmla="*/ 257050 h 600075"/>
              <a:gd name="T36" fmla="*/ 289241 w 696087"/>
              <a:gd name="T37" fmla="*/ 275281 h 600075"/>
              <a:gd name="T38" fmla="*/ 335080 w 696087"/>
              <a:gd name="T39" fmla="*/ 307056 h 600075"/>
              <a:gd name="T40" fmla="*/ 289241 w 696087"/>
              <a:gd name="T41" fmla="*/ 339352 h 600075"/>
              <a:gd name="T42" fmla="*/ 289241 w 696087"/>
              <a:gd name="T43" fmla="*/ 357062 h 600075"/>
              <a:gd name="T44" fmla="*/ 289241 w 696087"/>
              <a:gd name="T45" fmla="*/ 458191 h 600075"/>
              <a:gd name="T46" fmla="*/ 399672 w 696087"/>
              <a:gd name="T47" fmla="*/ 458191 h 600075"/>
              <a:gd name="T48" fmla="*/ 399672 w 696087"/>
              <a:gd name="T49" fmla="*/ 373285 h 600075"/>
              <a:gd name="T50" fmla="*/ 390816 w 696087"/>
              <a:gd name="T51" fmla="*/ 373285 h 600075"/>
              <a:gd name="T52" fmla="*/ 390816 w 696087"/>
              <a:gd name="T53" fmla="*/ 443085 h 600075"/>
              <a:gd name="T54" fmla="*/ 348103 w 696087"/>
              <a:gd name="T55" fmla="*/ 443085 h 600075"/>
              <a:gd name="T56" fmla="*/ 348103 w 696087"/>
              <a:gd name="T57" fmla="*/ 377452 h 600075"/>
              <a:gd name="T58" fmla="*/ 338205 w 696087"/>
              <a:gd name="T59" fmla="*/ 377452 h 600075"/>
              <a:gd name="T60" fmla="*/ 338205 w 696087"/>
              <a:gd name="T61" fmla="*/ 443085 h 600075"/>
              <a:gd name="T62" fmla="*/ 299138 w 696087"/>
              <a:gd name="T63" fmla="*/ 443085 h 600075"/>
              <a:gd name="T64" fmla="*/ 299138 w 696087"/>
              <a:gd name="T65" fmla="*/ 373285 h 600075"/>
              <a:gd name="T66" fmla="*/ 289241 w 696087"/>
              <a:gd name="T67" fmla="*/ 373285 h 600075"/>
              <a:gd name="T68" fmla="*/ 289241 w 696087"/>
              <a:gd name="T69" fmla="*/ 458191 h 600075"/>
              <a:gd name="T70" fmla="*/ 289241 w 696087"/>
              <a:gd name="T71" fmla="*/ 564529 h 600075"/>
              <a:gd name="T72" fmla="*/ 399672 w 696087"/>
              <a:gd name="T73" fmla="*/ 564529 h 600075"/>
              <a:gd name="T74" fmla="*/ 399672 w 696087"/>
              <a:gd name="T75" fmla="*/ 549423 h 600075"/>
              <a:gd name="T76" fmla="*/ 311119 w 696087"/>
              <a:gd name="T77" fmla="*/ 549423 h 600075"/>
              <a:gd name="T78" fmla="*/ 399672 w 696087"/>
              <a:gd name="T79" fmla="*/ 485873 h 600075"/>
              <a:gd name="T80" fmla="*/ 399672 w 696087"/>
              <a:gd name="T81" fmla="*/ 471288 h 600075"/>
              <a:gd name="T82" fmla="*/ 289241 w 696087"/>
              <a:gd name="T83" fmla="*/ 471288 h 600075"/>
              <a:gd name="T84" fmla="*/ 289241 w 696087"/>
              <a:gd name="T85" fmla="*/ 485873 h 600075"/>
              <a:gd name="T86" fmla="*/ 378836 w 696087"/>
              <a:gd name="T87" fmla="*/ 485873 h 600075"/>
              <a:gd name="T88" fmla="*/ 289241 w 696087"/>
              <a:gd name="T89" fmla="*/ 549423 h 600075"/>
              <a:gd name="T90" fmla="*/ 289241 w 696087"/>
              <a:gd name="T91" fmla="*/ 564529 h 600075"/>
              <a:gd name="T92" fmla="*/ 0 w 696087"/>
              <a:gd name="T93" fmla="*/ 600075 h 600075"/>
              <a:gd name="T94" fmla="*/ 348044 w 696087"/>
              <a:gd name="T95" fmla="*/ 0 h 600075"/>
              <a:gd name="T96" fmla="*/ 696087 w 696087"/>
              <a:gd name="T97" fmla="*/ 600075 h 600075"/>
              <a:gd name="T98" fmla="*/ 0 w 696087"/>
              <a:gd name="T99" fmla="*/ 600075 h 600075"/>
              <a:gd name="T100" fmla="*/ 0 w 696087"/>
              <a:gd name="T101" fmla="*/ 0 h 600075"/>
              <a:gd name="T102" fmla="*/ 696087 w 696087"/>
              <a:gd name="T103" fmla="*/ 600075 h 600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T100" t="T101" r="T102" b="T103"/>
            <a:pathLst>
              <a:path w="696087" h="600075">
                <a:moveTo>
                  <a:pt x="289241" y="245888"/>
                </a:moveTo>
                <a:lnTo>
                  <a:pt x="299138" y="245888"/>
                </a:lnTo>
                <a:lnTo>
                  <a:pt x="299138" y="206820"/>
                </a:lnTo>
                <a:lnTo>
                  <a:pt x="399672" y="206820"/>
                </a:lnTo>
                <a:lnTo>
                  <a:pt x="399672" y="191714"/>
                </a:lnTo>
                <a:lnTo>
                  <a:pt x="299138" y="191714"/>
                </a:lnTo>
                <a:lnTo>
                  <a:pt x="299138" y="152647"/>
                </a:lnTo>
                <a:lnTo>
                  <a:pt x="289241" y="152647"/>
                </a:lnTo>
                <a:lnTo>
                  <a:pt x="289241" y="245888"/>
                </a:lnTo>
                <a:close/>
                <a:moveTo>
                  <a:pt x="289241" y="357062"/>
                </a:moveTo>
                <a:lnTo>
                  <a:pt x="343414" y="317474"/>
                </a:lnTo>
                <a:lnTo>
                  <a:pt x="399151" y="361229"/>
                </a:lnTo>
                <a:lnTo>
                  <a:pt x="399151" y="342998"/>
                </a:lnTo>
                <a:lnTo>
                  <a:pt x="352270" y="307056"/>
                </a:lnTo>
                <a:lnTo>
                  <a:pt x="399151" y="272156"/>
                </a:lnTo>
                <a:lnTo>
                  <a:pt x="399151" y="253403"/>
                </a:lnTo>
                <a:lnTo>
                  <a:pt x="343414" y="297159"/>
                </a:lnTo>
                <a:lnTo>
                  <a:pt x="289241" y="257050"/>
                </a:lnTo>
                <a:lnTo>
                  <a:pt x="289241" y="275281"/>
                </a:lnTo>
                <a:lnTo>
                  <a:pt x="335080" y="307056"/>
                </a:lnTo>
                <a:lnTo>
                  <a:pt x="289241" y="339352"/>
                </a:lnTo>
                <a:lnTo>
                  <a:pt x="289241" y="357062"/>
                </a:lnTo>
                <a:close/>
                <a:moveTo>
                  <a:pt x="289241" y="458191"/>
                </a:moveTo>
                <a:lnTo>
                  <a:pt x="399672" y="458191"/>
                </a:lnTo>
                <a:lnTo>
                  <a:pt x="399672" y="373285"/>
                </a:lnTo>
                <a:lnTo>
                  <a:pt x="390816" y="373285"/>
                </a:lnTo>
                <a:lnTo>
                  <a:pt x="390816" y="443085"/>
                </a:lnTo>
                <a:lnTo>
                  <a:pt x="348103" y="443085"/>
                </a:lnTo>
                <a:lnTo>
                  <a:pt x="348103" y="377452"/>
                </a:lnTo>
                <a:lnTo>
                  <a:pt x="338205" y="377452"/>
                </a:lnTo>
                <a:lnTo>
                  <a:pt x="338205" y="443085"/>
                </a:lnTo>
                <a:lnTo>
                  <a:pt x="299138" y="443085"/>
                </a:lnTo>
                <a:lnTo>
                  <a:pt x="299138" y="373285"/>
                </a:lnTo>
                <a:lnTo>
                  <a:pt x="289241" y="373285"/>
                </a:lnTo>
                <a:lnTo>
                  <a:pt x="289241" y="458191"/>
                </a:lnTo>
                <a:close/>
                <a:moveTo>
                  <a:pt x="289241" y="564529"/>
                </a:moveTo>
                <a:lnTo>
                  <a:pt x="399672" y="564529"/>
                </a:lnTo>
                <a:lnTo>
                  <a:pt x="399672" y="549423"/>
                </a:lnTo>
                <a:lnTo>
                  <a:pt x="311119" y="549423"/>
                </a:lnTo>
                <a:lnTo>
                  <a:pt x="399672" y="485873"/>
                </a:lnTo>
                <a:lnTo>
                  <a:pt x="399672" y="471288"/>
                </a:lnTo>
                <a:lnTo>
                  <a:pt x="289241" y="471288"/>
                </a:lnTo>
                <a:lnTo>
                  <a:pt x="289241" y="485873"/>
                </a:lnTo>
                <a:lnTo>
                  <a:pt x="378836" y="485873"/>
                </a:lnTo>
                <a:lnTo>
                  <a:pt x="289241" y="549423"/>
                </a:lnTo>
                <a:lnTo>
                  <a:pt x="289241" y="564529"/>
                </a:lnTo>
                <a:close/>
                <a:moveTo>
                  <a:pt x="0" y="600075"/>
                </a:moveTo>
                <a:lnTo>
                  <a:pt x="348044" y="0"/>
                </a:lnTo>
                <a:lnTo>
                  <a:pt x="696087" y="600075"/>
                </a:lnTo>
                <a:lnTo>
                  <a:pt x="0" y="600075"/>
                </a:lnTo>
                <a:close/>
              </a:path>
            </a:pathLst>
          </a:custGeom>
          <a:solidFill>
            <a:srgbClr val="E44B4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 sz="1500"/>
          </a:p>
        </p:txBody>
      </p:sp>
      <p:sp>
        <p:nvSpPr>
          <p:cNvPr id="46" name="燕尾形 45"/>
          <p:cNvSpPr/>
          <p:nvPr/>
        </p:nvSpPr>
        <p:spPr>
          <a:xfrm>
            <a:off x="1329527" y="328352"/>
            <a:ext cx="1557146" cy="269672"/>
          </a:xfrm>
          <a:prstGeom prst="chevron">
            <a:avLst>
              <a:gd name="adj" fmla="val 18850"/>
            </a:avLst>
          </a:prstGeom>
          <a:solidFill>
            <a:srgbClr val="E44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sp>
        <p:nvSpPr>
          <p:cNvPr id="52" name="文本框 52"/>
          <p:cNvSpPr txBox="1"/>
          <p:nvPr/>
        </p:nvSpPr>
        <p:spPr>
          <a:xfrm>
            <a:off x="1395121" y="327647"/>
            <a:ext cx="38666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02               </a:t>
            </a:r>
            <a:endParaRPr lang="zh-CN" altLang="en-US" sz="1350" b="1" dirty="0">
              <a:solidFill>
                <a:schemeClr val="tx1">
                  <a:lumMod val="85000"/>
                  <a:lumOff val="1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3" name="文本框 53"/>
          <p:cNvSpPr txBox="1"/>
          <p:nvPr/>
        </p:nvSpPr>
        <p:spPr>
          <a:xfrm>
            <a:off x="1553460" y="258764"/>
            <a:ext cx="1398892" cy="366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工作总结</a:t>
            </a:r>
            <a:endParaRPr lang="en-US" altLang="zh-CN" sz="135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68" name="组合 14"/>
          <p:cNvGrpSpPr/>
          <p:nvPr/>
        </p:nvGrpSpPr>
        <p:grpSpPr bwMode="auto">
          <a:xfrm>
            <a:off x="11584" y="0"/>
            <a:ext cx="1078760" cy="1078760"/>
            <a:chOff x="0" y="0"/>
            <a:chExt cx="3924300" cy="3924300"/>
          </a:xfrm>
        </p:grpSpPr>
        <p:sp>
          <p:nvSpPr>
            <p:cNvPr id="69" name="空心弧 165"/>
            <p:cNvSpPr>
              <a:spLocks noChangeArrowheads="1"/>
            </p:cNvSpPr>
            <p:nvPr/>
          </p:nvSpPr>
          <p:spPr bwMode="auto">
            <a:xfrm rot="10333790">
              <a:off x="387813" y="387813"/>
              <a:ext cx="3148674" cy="3148674"/>
            </a:xfrm>
            <a:custGeom>
              <a:avLst/>
              <a:gdLst>
                <a:gd name="T0" fmla="*/ 1574337 w 21600"/>
                <a:gd name="T1" fmla="*/ 0 h 21600"/>
                <a:gd name="T2" fmla="*/ 0 w 21600"/>
                <a:gd name="T3" fmla="*/ 1574337 h 21600"/>
                <a:gd name="T4" fmla="*/ 1574337 w 21600"/>
                <a:gd name="T5" fmla="*/ 0 h 21600"/>
                <a:gd name="T6" fmla="*/ 3148674 w 21600"/>
                <a:gd name="T7" fmla="*/ 157433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13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4" y="-1"/>
                    <a:pt x="21599" y="4835"/>
                    <a:pt x="21600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noFill/>
            <a:ln w="12700" cap="flat" cmpd="sng">
              <a:solidFill>
                <a:srgbClr val="E44B46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500"/>
            </a:p>
          </p:txBody>
        </p:sp>
        <p:sp>
          <p:nvSpPr>
            <p:cNvPr id="70" name="椭圆 13"/>
            <p:cNvSpPr>
              <a:spLocks noChangeArrowheads="1"/>
            </p:cNvSpPr>
            <p:nvPr/>
          </p:nvSpPr>
          <p:spPr bwMode="auto">
            <a:xfrm>
              <a:off x="0" y="0"/>
              <a:ext cx="3924300" cy="3924300"/>
            </a:xfrm>
            <a:prstGeom prst="ellips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5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4013" y="138747"/>
            <a:ext cx="975941" cy="804929"/>
            <a:chOff x="54013" y="138747"/>
            <a:chExt cx="975941" cy="804929"/>
          </a:xfrm>
        </p:grpSpPr>
        <p:sp>
          <p:nvSpPr>
            <p:cNvPr id="72" name="椭圆 71"/>
            <p:cNvSpPr/>
            <p:nvPr/>
          </p:nvSpPr>
          <p:spPr>
            <a:xfrm>
              <a:off x="165856" y="138747"/>
              <a:ext cx="785194" cy="804929"/>
            </a:xfrm>
            <a:prstGeom prst="ellipse">
              <a:avLst/>
            </a:prstGeom>
            <a:solidFill>
              <a:srgbClr val="E44B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73" name="文本框 53"/>
            <p:cNvSpPr txBox="1"/>
            <p:nvPr/>
          </p:nvSpPr>
          <p:spPr>
            <a:xfrm>
              <a:off x="54013" y="208014"/>
              <a:ext cx="975941" cy="496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  <a:endParaRPr lang="en-US" altLang="zh-CN" sz="9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4"/>
          <p:cNvSpPr txBox="1"/>
          <p:nvPr/>
        </p:nvSpPr>
        <p:spPr>
          <a:xfrm>
            <a:off x="1091427" y="1241657"/>
            <a:ext cx="1165782" cy="230832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健身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心理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睡眠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….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31" name="任意多边形 90"/>
          <p:cNvSpPr>
            <a:spLocks noChangeArrowheads="1"/>
          </p:cNvSpPr>
          <p:nvPr/>
        </p:nvSpPr>
        <p:spPr bwMode="auto">
          <a:xfrm rot="5400000">
            <a:off x="8502674" y="5122936"/>
            <a:ext cx="428625" cy="369094"/>
          </a:xfrm>
          <a:custGeom>
            <a:avLst/>
            <a:gdLst>
              <a:gd name="T0" fmla="*/ 289241 w 696087"/>
              <a:gd name="T1" fmla="*/ 245888 h 600075"/>
              <a:gd name="T2" fmla="*/ 299138 w 696087"/>
              <a:gd name="T3" fmla="*/ 245888 h 600075"/>
              <a:gd name="T4" fmla="*/ 299138 w 696087"/>
              <a:gd name="T5" fmla="*/ 206820 h 600075"/>
              <a:gd name="T6" fmla="*/ 399672 w 696087"/>
              <a:gd name="T7" fmla="*/ 206820 h 600075"/>
              <a:gd name="T8" fmla="*/ 399672 w 696087"/>
              <a:gd name="T9" fmla="*/ 191714 h 600075"/>
              <a:gd name="T10" fmla="*/ 299138 w 696087"/>
              <a:gd name="T11" fmla="*/ 191714 h 600075"/>
              <a:gd name="T12" fmla="*/ 299138 w 696087"/>
              <a:gd name="T13" fmla="*/ 152647 h 600075"/>
              <a:gd name="T14" fmla="*/ 289241 w 696087"/>
              <a:gd name="T15" fmla="*/ 152647 h 600075"/>
              <a:gd name="T16" fmla="*/ 289241 w 696087"/>
              <a:gd name="T17" fmla="*/ 245888 h 600075"/>
              <a:gd name="T18" fmla="*/ 289241 w 696087"/>
              <a:gd name="T19" fmla="*/ 357062 h 600075"/>
              <a:gd name="T20" fmla="*/ 343414 w 696087"/>
              <a:gd name="T21" fmla="*/ 317474 h 600075"/>
              <a:gd name="T22" fmla="*/ 399151 w 696087"/>
              <a:gd name="T23" fmla="*/ 361229 h 600075"/>
              <a:gd name="T24" fmla="*/ 399151 w 696087"/>
              <a:gd name="T25" fmla="*/ 342998 h 600075"/>
              <a:gd name="T26" fmla="*/ 352270 w 696087"/>
              <a:gd name="T27" fmla="*/ 307056 h 600075"/>
              <a:gd name="T28" fmla="*/ 399151 w 696087"/>
              <a:gd name="T29" fmla="*/ 272156 h 600075"/>
              <a:gd name="T30" fmla="*/ 399151 w 696087"/>
              <a:gd name="T31" fmla="*/ 253403 h 600075"/>
              <a:gd name="T32" fmla="*/ 343414 w 696087"/>
              <a:gd name="T33" fmla="*/ 297159 h 600075"/>
              <a:gd name="T34" fmla="*/ 289241 w 696087"/>
              <a:gd name="T35" fmla="*/ 257050 h 600075"/>
              <a:gd name="T36" fmla="*/ 289241 w 696087"/>
              <a:gd name="T37" fmla="*/ 275281 h 600075"/>
              <a:gd name="T38" fmla="*/ 335080 w 696087"/>
              <a:gd name="T39" fmla="*/ 307056 h 600075"/>
              <a:gd name="T40" fmla="*/ 289241 w 696087"/>
              <a:gd name="T41" fmla="*/ 339352 h 600075"/>
              <a:gd name="T42" fmla="*/ 289241 w 696087"/>
              <a:gd name="T43" fmla="*/ 357062 h 600075"/>
              <a:gd name="T44" fmla="*/ 289241 w 696087"/>
              <a:gd name="T45" fmla="*/ 458191 h 600075"/>
              <a:gd name="T46" fmla="*/ 399672 w 696087"/>
              <a:gd name="T47" fmla="*/ 458191 h 600075"/>
              <a:gd name="T48" fmla="*/ 399672 w 696087"/>
              <a:gd name="T49" fmla="*/ 373285 h 600075"/>
              <a:gd name="T50" fmla="*/ 390816 w 696087"/>
              <a:gd name="T51" fmla="*/ 373285 h 600075"/>
              <a:gd name="T52" fmla="*/ 390816 w 696087"/>
              <a:gd name="T53" fmla="*/ 443085 h 600075"/>
              <a:gd name="T54" fmla="*/ 348103 w 696087"/>
              <a:gd name="T55" fmla="*/ 443085 h 600075"/>
              <a:gd name="T56" fmla="*/ 348103 w 696087"/>
              <a:gd name="T57" fmla="*/ 377452 h 600075"/>
              <a:gd name="T58" fmla="*/ 338205 w 696087"/>
              <a:gd name="T59" fmla="*/ 377452 h 600075"/>
              <a:gd name="T60" fmla="*/ 338205 w 696087"/>
              <a:gd name="T61" fmla="*/ 443085 h 600075"/>
              <a:gd name="T62" fmla="*/ 299138 w 696087"/>
              <a:gd name="T63" fmla="*/ 443085 h 600075"/>
              <a:gd name="T64" fmla="*/ 299138 w 696087"/>
              <a:gd name="T65" fmla="*/ 373285 h 600075"/>
              <a:gd name="T66" fmla="*/ 289241 w 696087"/>
              <a:gd name="T67" fmla="*/ 373285 h 600075"/>
              <a:gd name="T68" fmla="*/ 289241 w 696087"/>
              <a:gd name="T69" fmla="*/ 458191 h 600075"/>
              <a:gd name="T70" fmla="*/ 289241 w 696087"/>
              <a:gd name="T71" fmla="*/ 564529 h 600075"/>
              <a:gd name="T72" fmla="*/ 399672 w 696087"/>
              <a:gd name="T73" fmla="*/ 564529 h 600075"/>
              <a:gd name="T74" fmla="*/ 399672 w 696087"/>
              <a:gd name="T75" fmla="*/ 549423 h 600075"/>
              <a:gd name="T76" fmla="*/ 311119 w 696087"/>
              <a:gd name="T77" fmla="*/ 549423 h 600075"/>
              <a:gd name="T78" fmla="*/ 399672 w 696087"/>
              <a:gd name="T79" fmla="*/ 485873 h 600075"/>
              <a:gd name="T80" fmla="*/ 399672 w 696087"/>
              <a:gd name="T81" fmla="*/ 471288 h 600075"/>
              <a:gd name="T82" fmla="*/ 289241 w 696087"/>
              <a:gd name="T83" fmla="*/ 471288 h 600075"/>
              <a:gd name="T84" fmla="*/ 289241 w 696087"/>
              <a:gd name="T85" fmla="*/ 485873 h 600075"/>
              <a:gd name="T86" fmla="*/ 378836 w 696087"/>
              <a:gd name="T87" fmla="*/ 485873 h 600075"/>
              <a:gd name="T88" fmla="*/ 289241 w 696087"/>
              <a:gd name="T89" fmla="*/ 549423 h 600075"/>
              <a:gd name="T90" fmla="*/ 289241 w 696087"/>
              <a:gd name="T91" fmla="*/ 564529 h 600075"/>
              <a:gd name="T92" fmla="*/ 0 w 696087"/>
              <a:gd name="T93" fmla="*/ 600075 h 600075"/>
              <a:gd name="T94" fmla="*/ 348044 w 696087"/>
              <a:gd name="T95" fmla="*/ 0 h 600075"/>
              <a:gd name="T96" fmla="*/ 696087 w 696087"/>
              <a:gd name="T97" fmla="*/ 600075 h 600075"/>
              <a:gd name="T98" fmla="*/ 0 w 696087"/>
              <a:gd name="T99" fmla="*/ 600075 h 600075"/>
              <a:gd name="T100" fmla="*/ 0 w 696087"/>
              <a:gd name="T101" fmla="*/ 0 h 600075"/>
              <a:gd name="T102" fmla="*/ 696087 w 696087"/>
              <a:gd name="T103" fmla="*/ 600075 h 600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T100" t="T101" r="T102" b="T103"/>
            <a:pathLst>
              <a:path w="696087" h="600075">
                <a:moveTo>
                  <a:pt x="289241" y="245888"/>
                </a:moveTo>
                <a:lnTo>
                  <a:pt x="299138" y="245888"/>
                </a:lnTo>
                <a:lnTo>
                  <a:pt x="299138" y="206820"/>
                </a:lnTo>
                <a:lnTo>
                  <a:pt x="399672" y="206820"/>
                </a:lnTo>
                <a:lnTo>
                  <a:pt x="399672" y="191714"/>
                </a:lnTo>
                <a:lnTo>
                  <a:pt x="299138" y="191714"/>
                </a:lnTo>
                <a:lnTo>
                  <a:pt x="299138" y="152647"/>
                </a:lnTo>
                <a:lnTo>
                  <a:pt x="289241" y="152647"/>
                </a:lnTo>
                <a:lnTo>
                  <a:pt x="289241" y="245888"/>
                </a:lnTo>
                <a:close/>
                <a:moveTo>
                  <a:pt x="289241" y="357062"/>
                </a:moveTo>
                <a:lnTo>
                  <a:pt x="343414" y="317474"/>
                </a:lnTo>
                <a:lnTo>
                  <a:pt x="399151" y="361229"/>
                </a:lnTo>
                <a:lnTo>
                  <a:pt x="399151" y="342998"/>
                </a:lnTo>
                <a:lnTo>
                  <a:pt x="352270" y="307056"/>
                </a:lnTo>
                <a:lnTo>
                  <a:pt x="399151" y="272156"/>
                </a:lnTo>
                <a:lnTo>
                  <a:pt x="399151" y="253403"/>
                </a:lnTo>
                <a:lnTo>
                  <a:pt x="343414" y="297159"/>
                </a:lnTo>
                <a:lnTo>
                  <a:pt x="289241" y="257050"/>
                </a:lnTo>
                <a:lnTo>
                  <a:pt x="289241" y="275281"/>
                </a:lnTo>
                <a:lnTo>
                  <a:pt x="335080" y="307056"/>
                </a:lnTo>
                <a:lnTo>
                  <a:pt x="289241" y="339352"/>
                </a:lnTo>
                <a:lnTo>
                  <a:pt x="289241" y="357062"/>
                </a:lnTo>
                <a:close/>
                <a:moveTo>
                  <a:pt x="289241" y="458191"/>
                </a:moveTo>
                <a:lnTo>
                  <a:pt x="399672" y="458191"/>
                </a:lnTo>
                <a:lnTo>
                  <a:pt x="399672" y="373285"/>
                </a:lnTo>
                <a:lnTo>
                  <a:pt x="390816" y="373285"/>
                </a:lnTo>
                <a:lnTo>
                  <a:pt x="390816" y="443085"/>
                </a:lnTo>
                <a:lnTo>
                  <a:pt x="348103" y="443085"/>
                </a:lnTo>
                <a:lnTo>
                  <a:pt x="348103" y="377452"/>
                </a:lnTo>
                <a:lnTo>
                  <a:pt x="338205" y="377452"/>
                </a:lnTo>
                <a:lnTo>
                  <a:pt x="338205" y="443085"/>
                </a:lnTo>
                <a:lnTo>
                  <a:pt x="299138" y="443085"/>
                </a:lnTo>
                <a:lnTo>
                  <a:pt x="299138" y="373285"/>
                </a:lnTo>
                <a:lnTo>
                  <a:pt x="289241" y="373285"/>
                </a:lnTo>
                <a:lnTo>
                  <a:pt x="289241" y="458191"/>
                </a:lnTo>
                <a:close/>
                <a:moveTo>
                  <a:pt x="289241" y="564529"/>
                </a:moveTo>
                <a:lnTo>
                  <a:pt x="399672" y="564529"/>
                </a:lnTo>
                <a:lnTo>
                  <a:pt x="399672" y="549423"/>
                </a:lnTo>
                <a:lnTo>
                  <a:pt x="311119" y="549423"/>
                </a:lnTo>
                <a:lnTo>
                  <a:pt x="399672" y="485873"/>
                </a:lnTo>
                <a:lnTo>
                  <a:pt x="399672" y="471288"/>
                </a:lnTo>
                <a:lnTo>
                  <a:pt x="289241" y="471288"/>
                </a:lnTo>
                <a:lnTo>
                  <a:pt x="289241" y="485873"/>
                </a:lnTo>
                <a:lnTo>
                  <a:pt x="378836" y="485873"/>
                </a:lnTo>
                <a:lnTo>
                  <a:pt x="289241" y="549423"/>
                </a:lnTo>
                <a:lnTo>
                  <a:pt x="289241" y="564529"/>
                </a:lnTo>
                <a:close/>
                <a:moveTo>
                  <a:pt x="0" y="600075"/>
                </a:moveTo>
                <a:lnTo>
                  <a:pt x="348044" y="0"/>
                </a:lnTo>
                <a:lnTo>
                  <a:pt x="696087" y="600075"/>
                </a:lnTo>
                <a:lnTo>
                  <a:pt x="0" y="600075"/>
                </a:lnTo>
                <a:close/>
              </a:path>
            </a:pathLst>
          </a:custGeom>
          <a:solidFill>
            <a:srgbClr val="E44B4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 sz="1500"/>
          </a:p>
        </p:txBody>
      </p:sp>
      <p:sp>
        <p:nvSpPr>
          <p:cNvPr id="46" name="燕尾形 45"/>
          <p:cNvSpPr/>
          <p:nvPr/>
        </p:nvSpPr>
        <p:spPr>
          <a:xfrm>
            <a:off x="1029002" y="195666"/>
            <a:ext cx="1194993" cy="656940"/>
          </a:xfrm>
          <a:prstGeom prst="chevron">
            <a:avLst>
              <a:gd name="adj" fmla="val 18850"/>
            </a:avLst>
          </a:prstGeom>
          <a:solidFill>
            <a:srgbClr val="E44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53" name="文本框 53"/>
          <p:cNvSpPr txBox="1"/>
          <p:nvPr/>
        </p:nvSpPr>
        <p:spPr>
          <a:xfrm>
            <a:off x="426525" y="32769"/>
            <a:ext cx="2399946" cy="743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生活</a:t>
            </a:r>
            <a:endParaRPr lang="en-US" altLang="zh-CN" sz="3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68" name="组合 14"/>
          <p:cNvGrpSpPr/>
          <p:nvPr/>
        </p:nvGrpSpPr>
        <p:grpSpPr bwMode="auto">
          <a:xfrm>
            <a:off x="11584" y="0"/>
            <a:ext cx="1078760" cy="1078760"/>
            <a:chOff x="0" y="0"/>
            <a:chExt cx="3924300" cy="3924300"/>
          </a:xfrm>
        </p:grpSpPr>
        <p:sp>
          <p:nvSpPr>
            <p:cNvPr id="69" name="空心弧 165"/>
            <p:cNvSpPr>
              <a:spLocks noChangeArrowheads="1"/>
            </p:cNvSpPr>
            <p:nvPr/>
          </p:nvSpPr>
          <p:spPr bwMode="auto">
            <a:xfrm rot="10333790">
              <a:off x="387813" y="387813"/>
              <a:ext cx="3148674" cy="3148674"/>
            </a:xfrm>
            <a:custGeom>
              <a:avLst/>
              <a:gdLst>
                <a:gd name="T0" fmla="*/ 1574337 w 21600"/>
                <a:gd name="T1" fmla="*/ 0 h 21600"/>
                <a:gd name="T2" fmla="*/ 0 w 21600"/>
                <a:gd name="T3" fmla="*/ 1574337 h 21600"/>
                <a:gd name="T4" fmla="*/ 1574337 w 21600"/>
                <a:gd name="T5" fmla="*/ 0 h 21600"/>
                <a:gd name="T6" fmla="*/ 3148674 w 21600"/>
                <a:gd name="T7" fmla="*/ 157433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13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4" y="-1"/>
                    <a:pt x="21599" y="4835"/>
                    <a:pt x="21600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noFill/>
            <a:ln w="12700" cap="flat" cmpd="sng">
              <a:solidFill>
                <a:srgbClr val="E44B46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500"/>
            </a:p>
          </p:txBody>
        </p:sp>
        <p:sp>
          <p:nvSpPr>
            <p:cNvPr id="70" name="椭圆 13"/>
            <p:cNvSpPr>
              <a:spLocks noChangeArrowheads="1"/>
            </p:cNvSpPr>
            <p:nvPr/>
          </p:nvSpPr>
          <p:spPr bwMode="auto">
            <a:xfrm>
              <a:off x="0" y="0"/>
              <a:ext cx="3924300" cy="3924300"/>
            </a:xfrm>
            <a:prstGeom prst="ellips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5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4013" y="138747"/>
            <a:ext cx="975941" cy="804929"/>
            <a:chOff x="54013" y="138747"/>
            <a:chExt cx="975941" cy="804929"/>
          </a:xfrm>
        </p:grpSpPr>
        <p:sp>
          <p:nvSpPr>
            <p:cNvPr id="72" name="椭圆 71"/>
            <p:cNvSpPr/>
            <p:nvPr/>
          </p:nvSpPr>
          <p:spPr>
            <a:xfrm>
              <a:off x="165856" y="138747"/>
              <a:ext cx="785194" cy="804929"/>
            </a:xfrm>
            <a:prstGeom prst="ellipse">
              <a:avLst/>
            </a:prstGeom>
            <a:solidFill>
              <a:srgbClr val="E44B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 dirty="0"/>
            </a:p>
          </p:txBody>
        </p:sp>
        <p:sp>
          <p:nvSpPr>
            <p:cNvPr id="73" name="文本框 53"/>
            <p:cNvSpPr txBox="1"/>
            <p:nvPr/>
          </p:nvSpPr>
          <p:spPr>
            <a:xfrm>
              <a:off x="54013" y="208014"/>
              <a:ext cx="975941" cy="27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altLang="zh-CN" sz="9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32" name="TextBox 146"/>
          <p:cNvSpPr txBox="1">
            <a:spLocks noChangeArrowheads="1"/>
          </p:cNvSpPr>
          <p:nvPr/>
        </p:nvSpPr>
        <p:spPr bwMode="auto">
          <a:xfrm>
            <a:off x="2680009" y="1309976"/>
            <a:ext cx="3258882" cy="313932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增肌？瑜伽 </a:t>
            </a:r>
          </a:p>
        </p:txBody>
      </p:sp>
      <p:sp>
        <p:nvSpPr>
          <p:cNvPr id="34" name="TextBox 146"/>
          <p:cNvSpPr txBox="1">
            <a:spLocks noChangeArrowheads="1"/>
          </p:cNvSpPr>
          <p:nvPr/>
        </p:nvSpPr>
        <p:spPr bwMode="auto">
          <a:xfrm>
            <a:off x="2702426" y="1849388"/>
            <a:ext cx="3258882" cy="2966389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社会心理学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亲密关系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非暴力沟通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最好的告别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当你像鸟飞往你的山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被讨厌的勇气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回归故里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思维改变生活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认知行为疗法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“幸福公开课”</a:t>
            </a:r>
          </a:p>
        </p:txBody>
      </p:sp>
      <p:sp>
        <p:nvSpPr>
          <p:cNvPr id="15" name="文本框 53">
            <a:extLst>
              <a:ext uri="{FF2B5EF4-FFF2-40B4-BE49-F238E27FC236}">
                <a16:creationId xmlns:a16="http://schemas.microsoft.com/office/drawing/2014/main" id="{DFB3A845-23FD-4A81-82FB-C471AE1A78D9}"/>
              </a:ext>
            </a:extLst>
          </p:cNvPr>
          <p:cNvSpPr txBox="1"/>
          <p:nvPr/>
        </p:nvSpPr>
        <p:spPr>
          <a:xfrm>
            <a:off x="54013" y="208014"/>
            <a:ext cx="975941" cy="496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  <a:endParaRPr lang="en-US" altLang="zh-CN" sz="9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03901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 90"/>
          <p:cNvSpPr>
            <a:spLocks noChangeArrowheads="1"/>
          </p:cNvSpPr>
          <p:nvPr/>
        </p:nvSpPr>
        <p:spPr bwMode="auto">
          <a:xfrm rot="5400000">
            <a:off x="8502674" y="5122936"/>
            <a:ext cx="428625" cy="369094"/>
          </a:xfrm>
          <a:custGeom>
            <a:avLst/>
            <a:gdLst>
              <a:gd name="T0" fmla="*/ 289241 w 696087"/>
              <a:gd name="T1" fmla="*/ 245888 h 600075"/>
              <a:gd name="T2" fmla="*/ 299138 w 696087"/>
              <a:gd name="T3" fmla="*/ 245888 h 600075"/>
              <a:gd name="T4" fmla="*/ 299138 w 696087"/>
              <a:gd name="T5" fmla="*/ 206820 h 600075"/>
              <a:gd name="T6" fmla="*/ 399672 w 696087"/>
              <a:gd name="T7" fmla="*/ 206820 h 600075"/>
              <a:gd name="T8" fmla="*/ 399672 w 696087"/>
              <a:gd name="T9" fmla="*/ 191714 h 600075"/>
              <a:gd name="T10" fmla="*/ 299138 w 696087"/>
              <a:gd name="T11" fmla="*/ 191714 h 600075"/>
              <a:gd name="T12" fmla="*/ 299138 w 696087"/>
              <a:gd name="T13" fmla="*/ 152647 h 600075"/>
              <a:gd name="T14" fmla="*/ 289241 w 696087"/>
              <a:gd name="T15" fmla="*/ 152647 h 600075"/>
              <a:gd name="T16" fmla="*/ 289241 w 696087"/>
              <a:gd name="T17" fmla="*/ 245888 h 600075"/>
              <a:gd name="T18" fmla="*/ 289241 w 696087"/>
              <a:gd name="T19" fmla="*/ 357062 h 600075"/>
              <a:gd name="T20" fmla="*/ 343414 w 696087"/>
              <a:gd name="T21" fmla="*/ 317474 h 600075"/>
              <a:gd name="T22" fmla="*/ 399151 w 696087"/>
              <a:gd name="T23" fmla="*/ 361229 h 600075"/>
              <a:gd name="T24" fmla="*/ 399151 w 696087"/>
              <a:gd name="T25" fmla="*/ 342998 h 600075"/>
              <a:gd name="T26" fmla="*/ 352270 w 696087"/>
              <a:gd name="T27" fmla="*/ 307056 h 600075"/>
              <a:gd name="T28" fmla="*/ 399151 w 696087"/>
              <a:gd name="T29" fmla="*/ 272156 h 600075"/>
              <a:gd name="T30" fmla="*/ 399151 w 696087"/>
              <a:gd name="T31" fmla="*/ 253403 h 600075"/>
              <a:gd name="T32" fmla="*/ 343414 w 696087"/>
              <a:gd name="T33" fmla="*/ 297159 h 600075"/>
              <a:gd name="T34" fmla="*/ 289241 w 696087"/>
              <a:gd name="T35" fmla="*/ 257050 h 600075"/>
              <a:gd name="T36" fmla="*/ 289241 w 696087"/>
              <a:gd name="T37" fmla="*/ 275281 h 600075"/>
              <a:gd name="T38" fmla="*/ 335080 w 696087"/>
              <a:gd name="T39" fmla="*/ 307056 h 600075"/>
              <a:gd name="T40" fmla="*/ 289241 w 696087"/>
              <a:gd name="T41" fmla="*/ 339352 h 600075"/>
              <a:gd name="T42" fmla="*/ 289241 w 696087"/>
              <a:gd name="T43" fmla="*/ 357062 h 600075"/>
              <a:gd name="T44" fmla="*/ 289241 w 696087"/>
              <a:gd name="T45" fmla="*/ 458191 h 600075"/>
              <a:gd name="T46" fmla="*/ 399672 w 696087"/>
              <a:gd name="T47" fmla="*/ 458191 h 600075"/>
              <a:gd name="T48" fmla="*/ 399672 w 696087"/>
              <a:gd name="T49" fmla="*/ 373285 h 600075"/>
              <a:gd name="T50" fmla="*/ 390816 w 696087"/>
              <a:gd name="T51" fmla="*/ 373285 h 600075"/>
              <a:gd name="T52" fmla="*/ 390816 w 696087"/>
              <a:gd name="T53" fmla="*/ 443085 h 600075"/>
              <a:gd name="T54" fmla="*/ 348103 w 696087"/>
              <a:gd name="T55" fmla="*/ 443085 h 600075"/>
              <a:gd name="T56" fmla="*/ 348103 w 696087"/>
              <a:gd name="T57" fmla="*/ 377452 h 600075"/>
              <a:gd name="T58" fmla="*/ 338205 w 696087"/>
              <a:gd name="T59" fmla="*/ 377452 h 600075"/>
              <a:gd name="T60" fmla="*/ 338205 w 696087"/>
              <a:gd name="T61" fmla="*/ 443085 h 600075"/>
              <a:gd name="T62" fmla="*/ 299138 w 696087"/>
              <a:gd name="T63" fmla="*/ 443085 h 600075"/>
              <a:gd name="T64" fmla="*/ 299138 w 696087"/>
              <a:gd name="T65" fmla="*/ 373285 h 600075"/>
              <a:gd name="T66" fmla="*/ 289241 w 696087"/>
              <a:gd name="T67" fmla="*/ 373285 h 600075"/>
              <a:gd name="T68" fmla="*/ 289241 w 696087"/>
              <a:gd name="T69" fmla="*/ 458191 h 600075"/>
              <a:gd name="T70" fmla="*/ 289241 w 696087"/>
              <a:gd name="T71" fmla="*/ 564529 h 600075"/>
              <a:gd name="T72" fmla="*/ 399672 w 696087"/>
              <a:gd name="T73" fmla="*/ 564529 h 600075"/>
              <a:gd name="T74" fmla="*/ 399672 w 696087"/>
              <a:gd name="T75" fmla="*/ 549423 h 600075"/>
              <a:gd name="T76" fmla="*/ 311119 w 696087"/>
              <a:gd name="T77" fmla="*/ 549423 h 600075"/>
              <a:gd name="T78" fmla="*/ 399672 w 696087"/>
              <a:gd name="T79" fmla="*/ 485873 h 600075"/>
              <a:gd name="T80" fmla="*/ 399672 w 696087"/>
              <a:gd name="T81" fmla="*/ 471288 h 600075"/>
              <a:gd name="T82" fmla="*/ 289241 w 696087"/>
              <a:gd name="T83" fmla="*/ 471288 h 600075"/>
              <a:gd name="T84" fmla="*/ 289241 w 696087"/>
              <a:gd name="T85" fmla="*/ 485873 h 600075"/>
              <a:gd name="T86" fmla="*/ 378836 w 696087"/>
              <a:gd name="T87" fmla="*/ 485873 h 600075"/>
              <a:gd name="T88" fmla="*/ 289241 w 696087"/>
              <a:gd name="T89" fmla="*/ 549423 h 600075"/>
              <a:gd name="T90" fmla="*/ 289241 w 696087"/>
              <a:gd name="T91" fmla="*/ 564529 h 600075"/>
              <a:gd name="T92" fmla="*/ 0 w 696087"/>
              <a:gd name="T93" fmla="*/ 600075 h 600075"/>
              <a:gd name="T94" fmla="*/ 348044 w 696087"/>
              <a:gd name="T95" fmla="*/ 0 h 600075"/>
              <a:gd name="T96" fmla="*/ 696087 w 696087"/>
              <a:gd name="T97" fmla="*/ 600075 h 600075"/>
              <a:gd name="T98" fmla="*/ 0 w 696087"/>
              <a:gd name="T99" fmla="*/ 600075 h 600075"/>
              <a:gd name="T100" fmla="*/ 0 w 696087"/>
              <a:gd name="T101" fmla="*/ 0 h 600075"/>
              <a:gd name="T102" fmla="*/ 696087 w 696087"/>
              <a:gd name="T103" fmla="*/ 600075 h 600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T100" t="T101" r="T102" b="T103"/>
            <a:pathLst>
              <a:path w="696087" h="600075">
                <a:moveTo>
                  <a:pt x="289241" y="245888"/>
                </a:moveTo>
                <a:lnTo>
                  <a:pt x="299138" y="245888"/>
                </a:lnTo>
                <a:lnTo>
                  <a:pt x="299138" y="206820"/>
                </a:lnTo>
                <a:lnTo>
                  <a:pt x="399672" y="206820"/>
                </a:lnTo>
                <a:lnTo>
                  <a:pt x="399672" y="191714"/>
                </a:lnTo>
                <a:lnTo>
                  <a:pt x="299138" y="191714"/>
                </a:lnTo>
                <a:lnTo>
                  <a:pt x="299138" y="152647"/>
                </a:lnTo>
                <a:lnTo>
                  <a:pt x="289241" y="152647"/>
                </a:lnTo>
                <a:lnTo>
                  <a:pt x="289241" y="245888"/>
                </a:lnTo>
                <a:close/>
                <a:moveTo>
                  <a:pt x="289241" y="357062"/>
                </a:moveTo>
                <a:lnTo>
                  <a:pt x="343414" y="317474"/>
                </a:lnTo>
                <a:lnTo>
                  <a:pt x="399151" y="361229"/>
                </a:lnTo>
                <a:lnTo>
                  <a:pt x="399151" y="342998"/>
                </a:lnTo>
                <a:lnTo>
                  <a:pt x="352270" y="307056"/>
                </a:lnTo>
                <a:lnTo>
                  <a:pt x="399151" y="272156"/>
                </a:lnTo>
                <a:lnTo>
                  <a:pt x="399151" y="253403"/>
                </a:lnTo>
                <a:lnTo>
                  <a:pt x="343414" y="297159"/>
                </a:lnTo>
                <a:lnTo>
                  <a:pt x="289241" y="257050"/>
                </a:lnTo>
                <a:lnTo>
                  <a:pt x="289241" y="275281"/>
                </a:lnTo>
                <a:lnTo>
                  <a:pt x="335080" y="307056"/>
                </a:lnTo>
                <a:lnTo>
                  <a:pt x="289241" y="339352"/>
                </a:lnTo>
                <a:lnTo>
                  <a:pt x="289241" y="357062"/>
                </a:lnTo>
                <a:close/>
                <a:moveTo>
                  <a:pt x="289241" y="458191"/>
                </a:moveTo>
                <a:lnTo>
                  <a:pt x="399672" y="458191"/>
                </a:lnTo>
                <a:lnTo>
                  <a:pt x="399672" y="373285"/>
                </a:lnTo>
                <a:lnTo>
                  <a:pt x="390816" y="373285"/>
                </a:lnTo>
                <a:lnTo>
                  <a:pt x="390816" y="443085"/>
                </a:lnTo>
                <a:lnTo>
                  <a:pt x="348103" y="443085"/>
                </a:lnTo>
                <a:lnTo>
                  <a:pt x="348103" y="377452"/>
                </a:lnTo>
                <a:lnTo>
                  <a:pt x="338205" y="377452"/>
                </a:lnTo>
                <a:lnTo>
                  <a:pt x="338205" y="443085"/>
                </a:lnTo>
                <a:lnTo>
                  <a:pt x="299138" y="443085"/>
                </a:lnTo>
                <a:lnTo>
                  <a:pt x="299138" y="373285"/>
                </a:lnTo>
                <a:lnTo>
                  <a:pt x="289241" y="373285"/>
                </a:lnTo>
                <a:lnTo>
                  <a:pt x="289241" y="458191"/>
                </a:lnTo>
                <a:close/>
                <a:moveTo>
                  <a:pt x="289241" y="564529"/>
                </a:moveTo>
                <a:lnTo>
                  <a:pt x="399672" y="564529"/>
                </a:lnTo>
                <a:lnTo>
                  <a:pt x="399672" y="549423"/>
                </a:lnTo>
                <a:lnTo>
                  <a:pt x="311119" y="549423"/>
                </a:lnTo>
                <a:lnTo>
                  <a:pt x="399672" y="485873"/>
                </a:lnTo>
                <a:lnTo>
                  <a:pt x="399672" y="471288"/>
                </a:lnTo>
                <a:lnTo>
                  <a:pt x="289241" y="471288"/>
                </a:lnTo>
                <a:lnTo>
                  <a:pt x="289241" y="485873"/>
                </a:lnTo>
                <a:lnTo>
                  <a:pt x="378836" y="485873"/>
                </a:lnTo>
                <a:lnTo>
                  <a:pt x="289241" y="549423"/>
                </a:lnTo>
                <a:lnTo>
                  <a:pt x="289241" y="564529"/>
                </a:lnTo>
                <a:close/>
                <a:moveTo>
                  <a:pt x="0" y="600075"/>
                </a:moveTo>
                <a:lnTo>
                  <a:pt x="348044" y="0"/>
                </a:lnTo>
                <a:lnTo>
                  <a:pt x="696087" y="600075"/>
                </a:lnTo>
                <a:lnTo>
                  <a:pt x="0" y="600075"/>
                </a:lnTo>
                <a:close/>
              </a:path>
            </a:pathLst>
          </a:custGeom>
          <a:solidFill>
            <a:srgbClr val="E44B4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 sz="1500"/>
          </a:p>
        </p:txBody>
      </p:sp>
      <p:sp>
        <p:nvSpPr>
          <p:cNvPr id="46" name="燕尾形 45"/>
          <p:cNvSpPr/>
          <p:nvPr/>
        </p:nvSpPr>
        <p:spPr>
          <a:xfrm>
            <a:off x="1029002" y="195666"/>
            <a:ext cx="1194993" cy="656940"/>
          </a:xfrm>
          <a:prstGeom prst="chevron">
            <a:avLst>
              <a:gd name="adj" fmla="val 18850"/>
            </a:avLst>
          </a:prstGeom>
          <a:solidFill>
            <a:srgbClr val="E44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53" name="文本框 53"/>
          <p:cNvSpPr txBox="1"/>
          <p:nvPr/>
        </p:nvSpPr>
        <p:spPr>
          <a:xfrm>
            <a:off x="426525" y="32769"/>
            <a:ext cx="2399946" cy="743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生活</a:t>
            </a:r>
            <a:endParaRPr lang="en-US" altLang="zh-CN" sz="3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68" name="组合 14"/>
          <p:cNvGrpSpPr/>
          <p:nvPr/>
        </p:nvGrpSpPr>
        <p:grpSpPr bwMode="auto">
          <a:xfrm>
            <a:off x="11584" y="0"/>
            <a:ext cx="1078760" cy="1078760"/>
            <a:chOff x="0" y="0"/>
            <a:chExt cx="3924300" cy="3924300"/>
          </a:xfrm>
        </p:grpSpPr>
        <p:sp>
          <p:nvSpPr>
            <p:cNvPr id="69" name="空心弧 165"/>
            <p:cNvSpPr>
              <a:spLocks noChangeArrowheads="1"/>
            </p:cNvSpPr>
            <p:nvPr/>
          </p:nvSpPr>
          <p:spPr bwMode="auto">
            <a:xfrm rot="10333790">
              <a:off x="387813" y="387813"/>
              <a:ext cx="3148674" cy="3148674"/>
            </a:xfrm>
            <a:custGeom>
              <a:avLst/>
              <a:gdLst>
                <a:gd name="T0" fmla="*/ 1574337 w 21600"/>
                <a:gd name="T1" fmla="*/ 0 h 21600"/>
                <a:gd name="T2" fmla="*/ 0 w 21600"/>
                <a:gd name="T3" fmla="*/ 1574337 h 21600"/>
                <a:gd name="T4" fmla="*/ 1574337 w 21600"/>
                <a:gd name="T5" fmla="*/ 0 h 21600"/>
                <a:gd name="T6" fmla="*/ 3148674 w 21600"/>
                <a:gd name="T7" fmla="*/ 157433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13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4" y="-1"/>
                    <a:pt x="21599" y="4835"/>
                    <a:pt x="21600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noFill/>
            <a:ln w="12700" cap="flat" cmpd="sng">
              <a:solidFill>
                <a:srgbClr val="E44B46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500"/>
            </a:p>
          </p:txBody>
        </p:sp>
        <p:sp>
          <p:nvSpPr>
            <p:cNvPr id="70" name="椭圆 13"/>
            <p:cNvSpPr>
              <a:spLocks noChangeArrowheads="1"/>
            </p:cNvSpPr>
            <p:nvPr/>
          </p:nvSpPr>
          <p:spPr bwMode="auto">
            <a:xfrm>
              <a:off x="0" y="0"/>
              <a:ext cx="3924300" cy="3924300"/>
            </a:xfrm>
            <a:prstGeom prst="ellips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5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4013" y="138747"/>
            <a:ext cx="975941" cy="804929"/>
            <a:chOff x="54013" y="138747"/>
            <a:chExt cx="975941" cy="804929"/>
          </a:xfrm>
        </p:grpSpPr>
        <p:sp>
          <p:nvSpPr>
            <p:cNvPr id="72" name="椭圆 71"/>
            <p:cNvSpPr/>
            <p:nvPr/>
          </p:nvSpPr>
          <p:spPr>
            <a:xfrm>
              <a:off x="165856" y="138747"/>
              <a:ext cx="785194" cy="804929"/>
            </a:xfrm>
            <a:prstGeom prst="ellipse">
              <a:avLst/>
            </a:prstGeom>
            <a:solidFill>
              <a:srgbClr val="E44B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73" name="文本框 53"/>
            <p:cNvSpPr txBox="1"/>
            <p:nvPr/>
          </p:nvSpPr>
          <p:spPr>
            <a:xfrm>
              <a:off x="54013" y="208014"/>
              <a:ext cx="975941" cy="27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altLang="zh-CN" sz="9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729271" y="1272879"/>
            <a:ext cx="754258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适量运动和充足睡眠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维系和经营亲密的</a:t>
            </a:r>
            <a:r>
              <a:rPr lang="zh-CN" altLang="en-US" b="1" dirty="0"/>
              <a:t>人际关系</a:t>
            </a:r>
            <a:r>
              <a:rPr lang="zh-CN" altLang="en-US" dirty="0"/>
              <a:t>（倾诉  回报 肯定 分享 玩耍 合作）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感恩日记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关注自我之外的事务（亲社会行为）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培养挑战自我而不会难倒自己的工作和休闲活动（园艺、手工、交际）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表现出幸福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控制时间（设立大目标，分解成每天任务）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学会适应变化</a:t>
            </a:r>
          </a:p>
        </p:txBody>
      </p:sp>
      <p:sp>
        <p:nvSpPr>
          <p:cNvPr id="12" name="文本框 53">
            <a:extLst>
              <a:ext uri="{FF2B5EF4-FFF2-40B4-BE49-F238E27FC236}">
                <a16:creationId xmlns:a16="http://schemas.microsoft.com/office/drawing/2014/main" id="{240742E3-197F-46A0-BE5B-E250A54CC9C6}"/>
              </a:ext>
            </a:extLst>
          </p:cNvPr>
          <p:cNvSpPr txBox="1"/>
          <p:nvPr/>
        </p:nvSpPr>
        <p:spPr>
          <a:xfrm>
            <a:off x="54013" y="208014"/>
            <a:ext cx="975941" cy="496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  <a:endParaRPr lang="en-US" altLang="zh-CN" sz="9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778543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燕尾形 47"/>
          <p:cNvSpPr/>
          <p:nvPr/>
        </p:nvSpPr>
        <p:spPr>
          <a:xfrm>
            <a:off x="1259632" y="283180"/>
            <a:ext cx="1557146" cy="269672"/>
          </a:xfrm>
          <a:prstGeom prst="chevron">
            <a:avLst>
              <a:gd name="adj" fmla="val 18850"/>
            </a:avLst>
          </a:prstGeom>
          <a:solidFill>
            <a:srgbClr val="E44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1286576" y="290178"/>
            <a:ext cx="38666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05               </a:t>
            </a:r>
            <a:endParaRPr lang="zh-CN" altLang="en-US" sz="1350" b="1" dirty="0">
              <a:solidFill>
                <a:schemeClr val="tx1">
                  <a:lumMod val="85000"/>
                  <a:lumOff val="1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444916" y="221295"/>
            <a:ext cx="1398892" cy="40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明年工作计划</a:t>
            </a:r>
            <a:endParaRPr lang="en-US" altLang="zh-CN" sz="135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70" name="组合 14"/>
          <p:cNvGrpSpPr/>
          <p:nvPr/>
        </p:nvGrpSpPr>
        <p:grpSpPr bwMode="auto">
          <a:xfrm>
            <a:off x="11584" y="0"/>
            <a:ext cx="1078760" cy="1078760"/>
            <a:chOff x="0" y="0"/>
            <a:chExt cx="3924300" cy="3924300"/>
          </a:xfrm>
        </p:grpSpPr>
        <p:sp>
          <p:nvSpPr>
            <p:cNvPr id="71" name="空心弧 165"/>
            <p:cNvSpPr>
              <a:spLocks noChangeArrowheads="1"/>
            </p:cNvSpPr>
            <p:nvPr/>
          </p:nvSpPr>
          <p:spPr bwMode="auto">
            <a:xfrm rot="10333790">
              <a:off x="387813" y="387813"/>
              <a:ext cx="3148674" cy="3148674"/>
            </a:xfrm>
            <a:custGeom>
              <a:avLst/>
              <a:gdLst>
                <a:gd name="T0" fmla="*/ 1574337 w 21600"/>
                <a:gd name="T1" fmla="*/ 0 h 21600"/>
                <a:gd name="T2" fmla="*/ 0 w 21600"/>
                <a:gd name="T3" fmla="*/ 1574337 h 21600"/>
                <a:gd name="T4" fmla="*/ 1574337 w 21600"/>
                <a:gd name="T5" fmla="*/ 0 h 21600"/>
                <a:gd name="T6" fmla="*/ 3148674 w 21600"/>
                <a:gd name="T7" fmla="*/ 157433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13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4" y="-1"/>
                    <a:pt x="21599" y="4835"/>
                    <a:pt x="21600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noFill/>
            <a:ln w="12700" cap="flat" cmpd="sng">
              <a:solidFill>
                <a:srgbClr val="E44B46"/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500"/>
            </a:p>
          </p:txBody>
        </p:sp>
        <p:sp>
          <p:nvSpPr>
            <p:cNvPr id="72" name="椭圆 13"/>
            <p:cNvSpPr>
              <a:spLocks noChangeArrowheads="1"/>
            </p:cNvSpPr>
            <p:nvPr/>
          </p:nvSpPr>
          <p:spPr bwMode="auto">
            <a:xfrm>
              <a:off x="0" y="0"/>
              <a:ext cx="3924300" cy="3924300"/>
            </a:xfrm>
            <a:prstGeom prst="ellips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 sz="5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4013" y="138747"/>
            <a:ext cx="975941" cy="804929"/>
            <a:chOff x="54013" y="138747"/>
            <a:chExt cx="975941" cy="804929"/>
          </a:xfrm>
        </p:grpSpPr>
        <p:sp>
          <p:nvSpPr>
            <p:cNvPr id="74" name="椭圆 73"/>
            <p:cNvSpPr/>
            <p:nvPr/>
          </p:nvSpPr>
          <p:spPr>
            <a:xfrm>
              <a:off x="165856" y="138747"/>
              <a:ext cx="785194" cy="804929"/>
            </a:xfrm>
            <a:prstGeom prst="ellipse">
              <a:avLst/>
            </a:prstGeom>
            <a:solidFill>
              <a:srgbClr val="E44B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75" name="文本框 53"/>
            <p:cNvSpPr txBox="1"/>
            <p:nvPr/>
          </p:nvSpPr>
          <p:spPr>
            <a:xfrm>
              <a:off x="54013" y="208014"/>
              <a:ext cx="975941" cy="496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</a:t>
              </a:r>
              <a:endParaRPr lang="en-US" altLang="zh-CN" sz="9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870417" y="2117977"/>
            <a:ext cx="2041593" cy="1833374"/>
            <a:chOff x="7856251" y="1996655"/>
            <a:chExt cx="2722124" cy="2444498"/>
          </a:xfrm>
          <a:solidFill>
            <a:srgbClr val="E44B46"/>
          </a:solidFill>
        </p:grpSpPr>
        <p:sp>
          <p:nvSpPr>
            <p:cNvPr id="45" name="Freeform 40"/>
            <p:cNvSpPr/>
            <p:nvPr/>
          </p:nvSpPr>
          <p:spPr bwMode="auto">
            <a:xfrm>
              <a:off x="7856251" y="1996655"/>
              <a:ext cx="2722124" cy="2444498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  <a:effectLst>
              <a:outerShdw blurRad="139700" dist="114300" dir="1020000" sx="101000" sy="101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Freeform 41"/>
            <p:cNvSpPr>
              <a:spLocks noEditPoints="1"/>
            </p:cNvSpPr>
            <p:nvPr/>
          </p:nvSpPr>
          <p:spPr bwMode="auto">
            <a:xfrm>
              <a:off x="7856251" y="1996655"/>
              <a:ext cx="2722124" cy="2444498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  <a:effectLst>
              <a:outerShdw blurRad="139700" dist="114300" dir="1020000" sx="101000" sy="101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4339437" y="2117977"/>
            <a:ext cx="2041593" cy="1833374"/>
            <a:chOff x="5814945" y="1996655"/>
            <a:chExt cx="2722124" cy="2444498"/>
          </a:xfrm>
          <a:solidFill>
            <a:srgbClr val="E44B46"/>
          </a:solidFill>
        </p:grpSpPr>
        <p:sp>
          <p:nvSpPr>
            <p:cNvPr id="49" name="Freeform 42"/>
            <p:cNvSpPr/>
            <p:nvPr/>
          </p:nvSpPr>
          <p:spPr bwMode="auto">
            <a:xfrm>
              <a:off x="5814945" y="1996655"/>
              <a:ext cx="2722124" cy="2444498"/>
            </a:xfrm>
            <a:custGeom>
              <a:avLst/>
              <a:gdLst>
                <a:gd name="T0" fmla="*/ 1149 w 1149"/>
                <a:gd name="T1" fmla="*/ 515 h 1030"/>
                <a:gd name="T2" fmla="*/ 1019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19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19" y="412"/>
                    <a:pt x="1019" y="412"/>
                    <a:pt x="1019" y="412"/>
                  </a:cubicBez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lnTo>
                    <a:pt x="1149" y="515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  <a:effectLst>
              <a:outerShdw blurRad="139700" dist="114300" dir="1020000" sx="101000" sy="101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Freeform 43"/>
            <p:cNvSpPr>
              <a:spLocks noEditPoints="1"/>
            </p:cNvSpPr>
            <p:nvPr/>
          </p:nvSpPr>
          <p:spPr bwMode="auto">
            <a:xfrm>
              <a:off x="5814945" y="1996655"/>
              <a:ext cx="2722124" cy="2444498"/>
            </a:xfrm>
            <a:custGeom>
              <a:avLst/>
              <a:gdLst>
                <a:gd name="T0" fmla="*/ 1019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19 w 1149"/>
                <a:gd name="T9" fmla="*/ 618 h 1030"/>
                <a:gd name="T10" fmla="*/ 1149 w 1149"/>
                <a:gd name="T11" fmla="*/ 515 h 1030"/>
                <a:gd name="T12" fmla="*/ 1019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19" y="412"/>
                  </a:move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  <a:effectLst>
              <a:outerShdw blurRad="139700" dist="114300" dir="1020000" sx="101000" sy="101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2807595" y="2117977"/>
            <a:ext cx="2039866" cy="1833374"/>
            <a:chOff x="3772488" y="1996655"/>
            <a:chExt cx="2719821" cy="2444498"/>
          </a:xfrm>
          <a:solidFill>
            <a:srgbClr val="E44B46"/>
          </a:solidFill>
        </p:grpSpPr>
        <p:sp>
          <p:nvSpPr>
            <p:cNvPr id="54" name="Freeform 44"/>
            <p:cNvSpPr/>
            <p:nvPr/>
          </p:nvSpPr>
          <p:spPr bwMode="auto">
            <a:xfrm>
              <a:off x="3772488" y="1996655"/>
              <a:ext cx="2719821" cy="2444498"/>
            </a:xfrm>
            <a:custGeom>
              <a:avLst/>
              <a:gdLst>
                <a:gd name="T0" fmla="*/ 1148 w 1148"/>
                <a:gd name="T1" fmla="*/ 515 h 1030"/>
                <a:gd name="T2" fmla="*/ 1019 w 1148"/>
                <a:gd name="T3" fmla="*/ 412 h 1030"/>
                <a:gd name="T4" fmla="*/ 515 w 1148"/>
                <a:gd name="T5" fmla="*/ 0 h 1030"/>
                <a:gd name="T6" fmla="*/ 0 w 1148"/>
                <a:gd name="T7" fmla="*/ 515 h 1030"/>
                <a:gd name="T8" fmla="*/ 515 w 1148"/>
                <a:gd name="T9" fmla="*/ 1030 h 1030"/>
                <a:gd name="T10" fmla="*/ 1019 w 1148"/>
                <a:gd name="T11" fmla="*/ 618 h 1030"/>
                <a:gd name="T12" fmla="*/ 1148 w 1148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8" h="1030">
                  <a:moveTo>
                    <a:pt x="1148" y="515"/>
                  </a:moveTo>
                  <a:cubicBezTo>
                    <a:pt x="1019" y="412"/>
                    <a:pt x="1019" y="412"/>
                    <a:pt x="1019" y="412"/>
                  </a:cubicBez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lnTo>
                    <a:pt x="1148" y="515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  <a:effectLst>
              <a:outerShdw blurRad="139700" dist="114300" dir="1020000" sx="101000" sy="101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5" name="Freeform 45"/>
            <p:cNvSpPr>
              <a:spLocks noEditPoints="1"/>
            </p:cNvSpPr>
            <p:nvPr/>
          </p:nvSpPr>
          <p:spPr bwMode="auto">
            <a:xfrm>
              <a:off x="3772488" y="1996655"/>
              <a:ext cx="2719821" cy="2444498"/>
            </a:xfrm>
            <a:custGeom>
              <a:avLst/>
              <a:gdLst>
                <a:gd name="T0" fmla="*/ 1019 w 1148"/>
                <a:gd name="T1" fmla="*/ 412 h 1030"/>
                <a:gd name="T2" fmla="*/ 515 w 1148"/>
                <a:gd name="T3" fmla="*/ 0 h 1030"/>
                <a:gd name="T4" fmla="*/ 0 w 1148"/>
                <a:gd name="T5" fmla="*/ 515 h 1030"/>
                <a:gd name="T6" fmla="*/ 515 w 1148"/>
                <a:gd name="T7" fmla="*/ 1030 h 1030"/>
                <a:gd name="T8" fmla="*/ 1019 w 1148"/>
                <a:gd name="T9" fmla="*/ 618 h 1030"/>
                <a:gd name="T10" fmla="*/ 1148 w 1148"/>
                <a:gd name="T11" fmla="*/ 515 h 1030"/>
                <a:gd name="T12" fmla="*/ 1019 w 1148"/>
                <a:gd name="T13" fmla="*/ 412 h 1030"/>
                <a:gd name="T14" fmla="*/ 515 w 1148"/>
                <a:gd name="T15" fmla="*/ 979 h 1030"/>
                <a:gd name="T16" fmla="*/ 51 w 1148"/>
                <a:gd name="T17" fmla="*/ 515 h 1030"/>
                <a:gd name="T18" fmla="*/ 515 w 1148"/>
                <a:gd name="T19" fmla="*/ 51 h 1030"/>
                <a:gd name="T20" fmla="*/ 979 w 1148"/>
                <a:gd name="T21" fmla="*/ 515 h 1030"/>
                <a:gd name="T22" fmla="*/ 515 w 1148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8" h="1030">
                  <a:moveTo>
                    <a:pt x="1019" y="412"/>
                  </a:move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cubicBezTo>
                    <a:pt x="1148" y="515"/>
                    <a:pt x="1148" y="515"/>
                    <a:pt x="1148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8" y="979"/>
                    <a:pt x="51" y="771"/>
                    <a:pt x="51" y="515"/>
                  </a:cubicBezTo>
                  <a:cubicBezTo>
                    <a:pt x="51" y="259"/>
                    <a:pt x="258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  <a:effectLst>
              <a:outerShdw blurRad="139700" dist="114300" dir="1020000" sx="101000" sy="101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274888" y="2117977"/>
            <a:ext cx="2041593" cy="1833374"/>
            <a:chOff x="1728879" y="1996655"/>
            <a:chExt cx="2722124" cy="2444498"/>
          </a:xfrm>
          <a:solidFill>
            <a:srgbClr val="E44B46"/>
          </a:solidFill>
        </p:grpSpPr>
        <p:sp>
          <p:nvSpPr>
            <p:cNvPr id="57" name="Freeform 46"/>
            <p:cNvSpPr/>
            <p:nvPr/>
          </p:nvSpPr>
          <p:spPr bwMode="auto">
            <a:xfrm>
              <a:off x="1728879" y="1996655"/>
              <a:ext cx="2722124" cy="2444498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  <a:effectLst>
              <a:outerShdw blurRad="139700" dist="114300" dir="1020000" sx="101000" sy="101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8" name="Freeform 47"/>
            <p:cNvSpPr>
              <a:spLocks noEditPoints="1"/>
            </p:cNvSpPr>
            <p:nvPr/>
          </p:nvSpPr>
          <p:spPr bwMode="auto">
            <a:xfrm>
              <a:off x="1728879" y="1996655"/>
              <a:ext cx="2722124" cy="2444498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  <a:effectLst>
              <a:outerShdw blurRad="139700" dist="114300" dir="1020000" sx="101000" sy="101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59" name="Freeform 48"/>
          <p:cNvSpPr>
            <a:spLocks noEditPoints="1"/>
          </p:cNvSpPr>
          <p:nvPr/>
        </p:nvSpPr>
        <p:spPr bwMode="auto">
          <a:xfrm>
            <a:off x="3528876" y="2500972"/>
            <a:ext cx="472889" cy="472889"/>
          </a:xfrm>
          <a:custGeom>
            <a:avLst/>
            <a:gdLst>
              <a:gd name="T0" fmla="*/ 152 w 152"/>
              <a:gd name="T1" fmla="*/ 88 h 152"/>
              <a:gd name="T2" fmla="*/ 152 w 152"/>
              <a:gd name="T3" fmla="*/ 64 h 152"/>
              <a:gd name="T4" fmla="*/ 138 w 152"/>
              <a:gd name="T5" fmla="*/ 64 h 152"/>
              <a:gd name="T6" fmla="*/ 128 w 152"/>
              <a:gd name="T7" fmla="*/ 40 h 152"/>
              <a:gd name="T8" fmla="*/ 138 w 152"/>
              <a:gd name="T9" fmla="*/ 31 h 152"/>
              <a:gd name="T10" fmla="*/ 121 w 152"/>
              <a:gd name="T11" fmla="*/ 14 h 152"/>
              <a:gd name="T12" fmla="*/ 111 w 152"/>
              <a:gd name="T13" fmla="*/ 24 h 152"/>
              <a:gd name="T14" fmla="*/ 88 w 152"/>
              <a:gd name="T15" fmla="*/ 14 h 152"/>
              <a:gd name="T16" fmla="*/ 88 w 152"/>
              <a:gd name="T17" fmla="*/ 0 h 152"/>
              <a:gd name="T18" fmla="*/ 64 w 152"/>
              <a:gd name="T19" fmla="*/ 0 h 152"/>
              <a:gd name="T20" fmla="*/ 64 w 152"/>
              <a:gd name="T21" fmla="*/ 14 h 152"/>
              <a:gd name="T22" fmla="*/ 41 w 152"/>
              <a:gd name="T23" fmla="*/ 24 h 152"/>
              <a:gd name="T24" fmla="*/ 31 w 152"/>
              <a:gd name="T25" fmla="*/ 14 h 152"/>
              <a:gd name="T26" fmla="*/ 14 w 152"/>
              <a:gd name="T27" fmla="*/ 31 h 152"/>
              <a:gd name="T28" fmla="*/ 24 w 152"/>
              <a:gd name="T29" fmla="*/ 40 h 152"/>
              <a:gd name="T30" fmla="*/ 14 w 152"/>
              <a:gd name="T31" fmla="*/ 64 h 152"/>
              <a:gd name="T32" fmla="*/ 0 w 152"/>
              <a:gd name="T33" fmla="*/ 64 h 152"/>
              <a:gd name="T34" fmla="*/ 0 w 152"/>
              <a:gd name="T35" fmla="*/ 88 h 152"/>
              <a:gd name="T36" fmla="*/ 14 w 152"/>
              <a:gd name="T37" fmla="*/ 88 h 152"/>
              <a:gd name="T38" fmla="*/ 24 w 152"/>
              <a:gd name="T39" fmla="*/ 111 h 152"/>
              <a:gd name="T40" fmla="*/ 14 w 152"/>
              <a:gd name="T41" fmla="*/ 121 h 152"/>
              <a:gd name="T42" fmla="*/ 31 w 152"/>
              <a:gd name="T43" fmla="*/ 138 h 152"/>
              <a:gd name="T44" fmla="*/ 41 w 152"/>
              <a:gd name="T45" fmla="*/ 128 h 152"/>
              <a:gd name="T46" fmla="*/ 64 w 152"/>
              <a:gd name="T47" fmla="*/ 138 h 152"/>
              <a:gd name="T48" fmla="*/ 64 w 152"/>
              <a:gd name="T49" fmla="*/ 152 h 152"/>
              <a:gd name="T50" fmla="*/ 88 w 152"/>
              <a:gd name="T51" fmla="*/ 152 h 152"/>
              <a:gd name="T52" fmla="*/ 88 w 152"/>
              <a:gd name="T53" fmla="*/ 138 h 152"/>
              <a:gd name="T54" fmla="*/ 111 w 152"/>
              <a:gd name="T55" fmla="*/ 128 h 152"/>
              <a:gd name="T56" fmla="*/ 121 w 152"/>
              <a:gd name="T57" fmla="*/ 138 h 152"/>
              <a:gd name="T58" fmla="*/ 138 w 152"/>
              <a:gd name="T59" fmla="*/ 121 h 152"/>
              <a:gd name="T60" fmla="*/ 128 w 152"/>
              <a:gd name="T61" fmla="*/ 111 h 152"/>
              <a:gd name="T62" fmla="*/ 138 w 152"/>
              <a:gd name="T63" fmla="*/ 88 h 152"/>
              <a:gd name="T64" fmla="*/ 152 w 152"/>
              <a:gd name="T65" fmla="*/ 88 h 152"/>
              <a:gd name="T66" fmla="*/ 76 w 152"/>
              <a:gd name="T67" fmla="*/ 115 h 152"/>
              <a:gd name="T68" fmla="*/ 37 w 152"/>
              <a:gd name="T69" fmla="*/ 76 h 152"/>
              <a:gd name="T70" fmla="*/ 76 w 152"/>
              <a:gd name="T71" fmla="*/ 37 h 152"/>
              <a:gd name="T72" fmla="*/ 115 w 152"/>
              <a:gd name="T73" fmla="*/ 76 h 152"/>
              <a:gd name="T74" fmla="*/ 76 w 152"/>
              <a:gd name="T75" fmla="*/ 115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2" h="152">
                <a:moveTo>
                  <a:pt x="152" y="88"/>
                </a:moveTo>
                <a:cubicBezTo>
                  <a:pt x="152" y="64"/>
                  <a:pt x="152" y="64"/>
                  <a:pt x="152" y="64"/>
                </a:cubicBezTo>
                <a:cubicBezTo>
                  <a:pt x="138" y="64"/>
                  <a:pt x="138" y="64"/>
                  <a:pt x="138" y="64"/>
                </a:cubicBezTo>
                <a:cubicBezTo>
                  <a:pt x="136" y="55"/>
                  <a:pt x="133" y="47"/>
                  <a:pt x="128" y="40"/>
                </a:cubicBezTo>
                <a:cubicBezTo>
                  <a:pt x="138" y="31"/>
                  <a:pt x="138" y="31"/>
                  <a:pt x="138" y="31"/>
                </a:cubicBezTo>
                <a:cubicBezTo>
                  <a:pt x="121" y="14"/>
                  <a:pt x="121" y="14"/>
                  <a:pt x="121" y="14"/>
                </a:cubicBezTo>
                <a:cubicBezTo>
                  <a:pt x="111" y="24"/>
                  <a:pt x="111" y="24"/>
                  <a:pt x="111" y="24"/>
                </a:cubicBezTo>
                <a:cubicBezTo>
                  <a:pt x="104" y="19"/>
                  <a:pt x="96" y="16"/>
                  <a:pt x="88" y="14"/>
                </a:cubicBezTo>
                <a:cubicBezTo>
                  <a:pt x="88" y="0"/>
                  <a:pt x="88" y="0"/>
                  <a:pt x="88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4" y="14"/>
                  <a:pt x="64" y="14"/>
                  <a:pt x="64" y="14"/>
                </a:cubicBezTo>
                <a:cubicBezTo>
                  <a:pt x="56" y="16"/>
                  <a:pt x="48" y="19"/>
                  <a:pt x="41" y="24"/>
                </a:cubicBezTo>
                <a:cubicBezTo>
                  <a:pt x="31" y="14"/>
                  <a:pt x="31" y="14"/>
                  <a:pt x="31" y="14"/>
                </a:cubicBezTo>
                <a:cubicBezTo>
                  <a:pt x="14" y="31"/>
                  <a:pt x="14" y="31"/>
                  <a:pt x="14" y="31"/>
                </a:cubicBezTo>
                <a:cubicBezTo>
                  <a:pt x="24" y="40"/>
                  <a:pt x="24" y="40"/>
                  <a:pt x="24" y="40"/>
                </a:cubicBezTo>
                <a:cubicBezTo>
                  <a:pt x="19" y="47"/>
                  <a:pt x="16" y="55"/>
                  <a:pt x="14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88"/>
                  <a:pt x="0" y="88"/>
                  <a:pt x="0" y="88"/>
                </a:cubicBezTo>
                <a:cubicBezTo>
                  <a:pt x="14" y="88"/>
                  <a:pt x="14" y="88"/>
                  <a:pt x="14" y="88"/>
                </a:cubicBezTo>
                <a:cubicBezTo>
                  <a:pt x="16" y="96"/>
                  <a:pt x="19" y="104"/>
                  <a:pt x="24" y="111"/>
                </a:cubicBezTo>
                <a:cubicBezTo>
                  <a:pt x="14" y="121"/>
                  <a:pt x="14" y="121"/>
                  <a:pt x="14" y="121"/>
                </a:cubicBezTo>
                <a:cubicBezTo>
                  <a:pt x="31" y="138"/>
                  <a:pt x="31" y="138"/>
                  <a:pt x="31" y="138"/>
                </a:cubicBezTo>
                <a:cubicBezTo>
                  <a:pt x="41" y="128"/>
                  <a:pt x="41" y="128"/>
                  <a:pt x="41" y="128"/>
                </a:cubicBezTo>
                <a:cubicBezTo>
                  <a:pt x="48" y="133"/>
                  <a:pt x="56" y="136"/>
                  <a:pt x="64" y="138"/>
                </a:cubicBezTo>
                <a:cubicBezTo>
                  <a:pt x="64" y="152"/>
                  <a:pt x="64" y="152"/>
                  <a:pt x="64" y="152"/>
                </a:cubicBezTo>
                <a:cubicBezTo>
                  <a:pt x="88" y="152"/>
                  <a:pt x="88" y="152"/>
                  <a:pt x="88" y="152"/>
                </a:cubicBezTo>
                <a:cubicBezTo>
                  <a:pt x="88" y="138"/>
                  <a:pt x="88" y="138"/>
                  <a:pt x="88" y="138"/>
                </a:cubicBezTo>
                <a:cubicBezTo>
                  <a:pt x="96" y="136"/>
                  <a:pt x="104" y="133"/>
                  <a:pt x="111" y="128"/>
                </a:cubicBezTo>
                <a:cubicBezTo>
                  <a:pt x="121" y="138"/>
                  <a:pt x="121" y="138"/>
                  <a:pt x="121" y="138"/>
                </a:cubicBezTo>
                <a:cubicBezTo>
                  <a:pt x="138" y="121"/>
                  <a:pt x="138" y="121"/>
                  <a:pt x="138" y="121"/>
                </a:cubicBezTo>
                <a:cubicBezTo>
                  <a:pt x="128" y="111"/>
                  <a:pt x="128" y="111"/>
                  <a:pt x="128" y="111"/>
                </a:cubicBezTo>
                <a:cubicBezTo>
                  <a:pt x="133" y="104"/>
                  <a:pt x="136" y="96"/>
                  <a:pt x="138" y="88"/>
                </a:cubicBezTo>
                <a:lnTo>
                  <a:pt x="152" y="88"/>
                </a:lnTo>
                <a:close/>
                <a:moveTo>
                  <a:pt x="76" y="115"/>
                </a:moveTo>
                <a:cubicBezTo>
                  <a:pt x="54" y="115"/>
                  <a:pt x="37" y="98"/>
                  <a:pt x="37" y="76"/>
                </a:cubicBezTo>
                <a:cubicBezTo>
                  <a:pt x="37" y="54"/>
                  <a:pt x="54" y="37"/>
                  <a:pt x="76" y="37"/>
                </a:cubicBezTo>
                <a:cubicBezTo>
                  <a:pt x="98" y="37"/>
                  <a:pt x="115" y="54"/>
                  <a:pt x="115" y="76"/>
                </a:cubicBezTo>
                <a:cubicBezTo>
                  <a:pt x="115" y="98"/>
                  <a:pt x="98" y="115"/>
                  <a:pt x="76" y="1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0" name="Freeform 49"/>
          <p:cNvSpPr>
            <a:spLocks noEditPoints="1"/>
          </p:cNvSpPr>
          <p:nvPr/>
        </p:nvSpPr>
        <p:spPr bwMode="auto">
          <a:xfrm>
            <a:off x="5062762" y="2526106"/>
            <a:ext cx="447204" cy="395835"/>
          </a:xfrm>
          <a:custGeom>
            <a:avLst/>
            <a:gdLst>
              <a:gd name="T0" fmla="*/ 29 w 144"/>
              <a:gd name="T1" fmla="*/ 53 h 127"/>
              <a:gd name="T2" fmla="*/ 45 w 144"/>
              <a:gd name="T3" fmla="*/ 72 h 127"/>
              <a:gd name="T4" fmla="*/ 65 w 144"/>
              <a:gd name="T5" fmla="*/ 58 h 127"/>
              <a:gd name="T6" fmla="*/ 50 w 144"/>
              <a:gd name="T7" fmla="*/ 39 h 127"/>
              <a:gd name="T8" fmla="*/ 65 w 144"/>
              <a:gd name="T9" fmla="*/ 29 h 127"/>
              <a:gd name="T10" fmla="*/ 8 w 144"/>
              <a:gd name="T11" fmla="*/ 0 h 127"/>
              <a:gd name="T12" fmla="*/ 13 w 144"/>
              <a:gd name="T13" fmla="*/ 63 h 127"/>
              <a:gd name="T14" fmla="*/ 29 w 144"/>
              <a:gd name="T15" fmla="*/ 53 h 127"/>
              <a:gd name="T16" fmla="*/ 115 w 144"/>
              <a:gd name="T17" fmla="*/ 53 h 127"/>
              <a:gd name="T18" fmla="*/ 131 w 144"/>
              <a:gd name="T19" fmla="*/ 63 h 127"/>
              <a:gd name="T20" fmla="*/ 136 w 144"/>
              <a:gd name="T21" fmla="*/ 0 h 127"/>
              <a:gd name="T22" fmla="*/ 80 w 144"/>
              <a:gd name="T23" fmla="*/ 29 h 127"/>
              <a:gd name="T24" fmla="*/ 95 w 144"/>
              <a:gd name="T25" fmla="*/ 39 h 127"/>
              <a:gd name="T26" fmla="*/ 0 w 144"/>
              <a:gd name="T27" fmla="*/ 103 h 127"/>
              <a:gd name="T28" fmla="*/ 5 w 144"/>
              <a:gd name="T29" fmla="*/ 127 h 127"/>
              <a:gd name="T30" fmla="*/ 115 w 144"/>
              <a:gd name="T31" fmla="*/ 53 h 127"/>
              <a:gd name="T32" fmla="*/ 101 w 144"/>
              <a:gd name="T33" fmla="*/ 86 h 127"/>
              <a:gd name="T34" fmla="*/ 81 w 144"/>
              <a:gd name="T35" fmla="*/ 103 h 127"/>
              <a:gd name="T36" fmla="*/ 139 w 144"/>
              <a:gd name="T37" fmla="*/ 127 h 127"/>
              <a:gd name="T38" fmla="*/ 144 w 144"/>
              <a:gd name="T39" fmla="*/ 103 h 127"/>
              <a:gd name="T40" fmla="*/ 101 w 144"/>
              <a:gd name="T41" fmla="*/ 86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4" h="127">
                <a:moveTo>
                  <a:pt x="29" y="53"/>
                </a:moveTo>
                <a:cubicBezTo>
                  <a:pt x="34" y="60"/>
                  <a:pt x="39" y="66"/>
                  <a:pt x="45" y="72"/>
                </a:cubicBezTo>
                <a:cubicBezTo>
                  <a:pt x="51" y="68"/>
                  <a:pt x="58" y="63"/>
                  <a:pt x="65" y="58"/>
                </a:cubicBezTo>
                <a:cubicBezTo>
                  <a:pt x="59" y="52"/>
                  <a:pt x="54" y="46"/>
                  <a:pt x="50" y="39"/>
                </a:cubicBezTo>
                <a:cubicBezTo>
                  <a:pt x="65" y="29"/>
                  <a:pt x="65" y="29"/>
                  <a:pt x="65" y="29"/>
                </a:cubicBezTo>
                <a:cubicBezTo>
                  <a:pt x="8" y="0"/>
                  <a:pt x="8" y="0"/>
                  <a:pt x="8" y="0"/>
                </a:cubicBezTo>
                <a:cubicBezTo>
                  <a:pt x="13" y="63"/>
                  <a:pt x="13" y="63"/>
                  <a:pt x="13" y="63"/>
                </a:cubicBezTo>
                <a:lnTo>
                  <a:pt x="29" y="53"/>
                </a:lnTo>
                <a:close/>
                <a:moveTo>
                  <a:pt x="115" y="53"/>
                </a:moveTo>
                <a:cubicBezTo>
                  <a:pt x="131" y="63"/>
                  <a:pt x="131" y="63"/>
                  <a:pt x="131" y="63"/>
                </a:cubicBezTo>
                <a:cubicBezTo>
                  <a:pt x="136" y="0"/>
                  <a:pt x="136" y="0"/>
                  <a:pt x="136" y="0"/>
                </a:cubicBezTo>
                <a:cubicBezTo>
                  <a:pt x="80" y="29"/>
                  <a:pt x="80" y="29"/>
                  <a:pt x="80" y="29"/>
                </a:cubicBezTo>
                <a:cubicBezTo>
                  <a:pt x="95" y="39"/>
                  <a:pt x="95" y="39"/>
                  <a:pt x="95" y="39"/>
                </a:cubicBezTo>
                <a:cubicBezTo>
                  <a:pt x="61" y="90"/>
                  <a:pt x="1" y="103"/>
                  <a:pt x="0" y="103"/>
                </a:cubicBezTo>
                <a:cubicBezTo>
                  <a:pt x="5" y="127"/>
                  <a:pt x="5" y="127"/>
                  <a:pt x="5" y="127"/>
                </a:cubicBezTo>
                <a:cubicBezTo>
                  <a:pt x="8" y="127"/>
                  <a:pt x="75" y="112"/>
                  <a:pt x="115" y="53"/>
                </a:cubicBezTo>
                <a:close/>
                <a:moveTo>
                  <a:pt x="101" y="86"/>
                </a:moveTo>
                <a:cubicBezTo>
                  <a:pt x="95" y="92"/>
                  <a:pt x="88" y="98"/>
                  <a:pt x="81" y="103"/>
                </a:cubicBezTo>
                <a:cubicBezTo>
                  <a:pt x="111" y="121"/>
                  <a:pt x="137" y="127"/>
                  <a:pt x="139" y="127"/>
                </a:cubicBezTo>
                <a:cubicBezTo>
                  <a:pt x="144" y="103"/>
                  <a:pt x="144" y="103"/>
                  <a:pt x="144" y="103"/>
                </a:cubicBezTo>
                <a:cubicBezTo>
                  <a:pt x="144" y="103"/>
                  <a:pt x="124" y="99"/>
                  <a:pt x="101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" name="Freeform 50"/>
          <p:cNvSpPr/>
          <p:nvPr/>
        </p:nvSpPr>
        <p:spPr bwMode="auto">
          <a:xfrm>
            <a:off x="6619415" y="2520829"/>
            <a:ext cx="371664" cy="436628"/>
          </a:xfrm>
          <a:custGeom>
            <a:avLst/>
            <a:gdLst>
              <a:gd name="T0" fmla="*/ 74 w 120"/>
              <a:gd name="T1" fmla="*/ 39 h 140"/>
              <a:gd name="T2" fmla="*/ 82 w 120"/>
              <a:gd name="T3" fmla="*/ 22 h 140"/>
              <a:gd name="T4" fmla="*/ 60 w 120"/>
              <a:gd name="T5" fmla="*/ 0 h 140"/>
              <a:gd name="T6" fmla="*/ 38 w 120"/>
              <a:gd name="T7" fmla="*/ 22 h 140"/>
              <a:gd name="T8" fmla="*/ 46 w 120"/>
              <a:gd name="T9" fmla="*/ 39 h 140"/>
              <a:gd name="T10" fmla="*/ 8 w 120"/>
              <a:gd name="T11" fmla="*/ 98 h 140"/>
              <a:gd name="T12" fmla="*/ 37 w 120"/>
              <a:gd name="T13" fmla="*/ 78 h 140"/>
              <a:gd name="T14" fmla="*/ 25 w 120"/>
              <a:gd name="T15" fmla="*/ 140 h 140"/>
              <a:gd name="T16" fmla="*/ 45 w 120"/>
              <a:gd name="T17" fmla="*/ 140 h 140"/>
              <a:gd name="T18" fmla="*/ 60 w 120"/>
              <a:gd name="T19" fmla="*/ 114 h 140"/>
              <a:gd name="T20" fmla="*/ 75 w 120"/>
              <a:gd name="T21" fmla="*/ 140 h 140"/>
              <a:gd name="T22" fmla="*/ 95 w 120"/>
              <a:gd name="T23" fmla="*/ 140 h 140"/>
              <a:gd name="T24" fmla="*/ 83 w 120"/>
              <a:gd name="T25" fmla="*/ 78 h 140"/>
              <a:gd name="T26" fmla="*/ 112 w 120"/>
              <a:gd name="T27" fmla="*/ 98 h 140"/>
              <a:gd name="T28" fmla="*/ 74 w 120"/>
              <a:gd name="T29" fmla="*/ 39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0" h="140">
                <a:moveTo>
                  <a:pt x="74" y="39"/>
                </a:moveTo>
                <a:cubicBezTo>
                  <a:pt x="78" y="35"/>
                  <a:pt x="82" y="29"/>
                  <a:pt x="82" y="22"/>
                </a:cubicBezTo>
                <a:cubicBezTo>
                  <a:pt x="82" y="10"/>
                  <a:pt x="72" y="0"/>
                  <a:pt x="60" y="0"/>
                </a:cubicBezTo>
                <a:cubicBezTo>
                  <a:pt x="48" y="0"/>
                  <a:pt x="38" y="10"/>
                  <a:pt x="38" y="22"/>
                </a:cubicBezTo>
                <a:cubicBezTo>
                  <a:pt x="38" y="29"/>
                  <a:pt x="42" y="35"/>
                  <a:pt x="46" y="39"/>
                </a:cubicBezTo>
                <a:cubicBezTo>
                  <a:pt x="24" y="46"/>
                  <a:pt x="0" y="91"/>
                  <a:pt x="8" y="98"/>
                </a:cubicBezTo>
                <a:cubicBezTo>
                  <a:pt x="15" y="105"/>
                  <a:pt x="27" y="91"/>
                  <a:pt x="37" y="78"/>
                </a:cubicBezTo>
                <a:cubicBezTo>
                  <a:pt x="32" y="99"/>
                  <a:pt x="27" y="121"/>
                  <a:pt x="25" y="140"/>
                </a:cubicBezTo>
                <a:cubicBezTo>
                  <a:pt x="45" y="140"/>
                  <a:pt x="45" y="140"/>
                  <a:pt x="45" y="140"/>
                </a:cubicBezTo>
                <a:cubicBezTo>
                  <a:pt x="45" y="129"/>
                  <a:pt x="52" y="114"/>
                  <a:pt x="60" y="114"/>
                </a:cubicBezTo>
                <a:cubicBezTo>
                  <a:pt x="68" y="114"/>
                  <a:pt x="75" y="129"/>
                  <a:pt x="75" y="140"/>
                </a:cubicBezTo>
                <a:cubicBezTo>
                  <a:pt x="95" y="140"/>
                  <a:pt x="95" y="140"/>
                  <a:pt x="95" y="140"/>
                </a:cubicBezTo>
                <a:cubicBezTo>
                  <a:pt x="93" y="121"/>
                  <a:pt x="88" y="99"/>
                  <a:pt x="83" y="78"/>
                </a:cubicBezTo>
                <a:cubicBezTo>
                  <a:pt x="93" y="91"/>
                  <a:pt x="105" y="105"/>
                  <a:pt x="112" y="98"/>
                </a:cubicBezTo>
                <a:cubicBezTo>
                  <a:pt x="120" y="91"/>
                  <a:pt x="96" y="46"/>
                  <a:pt x="74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6" name="Freeform 51"/>
          <p:cNvSpPr/>
          <p:nvPr/>
        </p:nvSpPr>
        <p:spPr bwMode="auto">
          <a:xfrm>
            <a:off x="1765965" y="2529570"/>
            <a:ext cx="882323" cy="420009"/>
          </a:xfrm>
          <a:custGeom>
            <a:avLst/>
            <a:gdLst>
              <a:gd name="T0" fmla="*/ 584 w 584"/>
              <a:gd name="T1" fmla="*/ 0 h 278"/>
              <a:gd name="T2" fmla="*/ 449 w 584"/>
              <a:gd name="T3" fmla="*/ 31 h 278"/>
              <a:gd name="T4" fmla="*/ 469 w 584"/>
              <a:gd name="T5" fmla="*/ 62 h 278"/>
              <a:gd name="T6" fmla="*/ 278 w 584"/>
              <a:gd name="T7" fmla="*/ 200 h 278"/>
              <a:gd name="T8" fmla="*/ 214 w 584"/>
              <a:gd name="T9" fmla="*/ 116 h 278"/>
              <a:gd name="T10" fmla="*/ 204 w 584"/>
              <a:gd name="T11" fmla="*/ 101 h 278"/>
              <a:gd name="T12" fmla="*/ 190 w 584"/>
              <a:gd name="T13" fmla="*/ 112 h 278"/>
              <a:gd name="T14" fmla="*/ 0 w 584"/>
              <a:gd name="T15" fmla="*/ 250 h 278"/>
              <a:gd name="T16" fmla="*/ 21 w 584"/>
              <a:gd name="T17" fmla="*/ 278 h 278"/>
              <a:gd name="T18" fmla="*/ 196 w 584"/>
              <a:gd name="T19" fmla="*/ 151 h 278"/>
              <a:gd name="T20" fmla="*/ 260 w 584"/>
              <a:gd name="T21" fmla="*/ 237 h 278"/>
              <a:gd name="T22" fmla="*/ 270 w 584"/>
              <a:gd name="T23" fmla="*/ 252 h 278"/>
              <a:gd name="T24" fmla="*/ 284 w 584"/>
              <a:gd name="T25" fmla="*/ 241 h 278"/>
              <a:gd name="T26" fmla="*/ 490 w 584"/>
              <a:gd name="T27" fmla="*/ 91 h 278"/>
              <a:gd name="T28" fmla="*/ 490 w 584"/>
              <a:gd name="T29" fmla="*/ 91 h 278"/>
              <a:gd name="T30" fmla="*/ 512 w 584"/>
              <a:gd name="T31" fmla="*/ 120 h 278"/>
              <a:gd name="T32" fmla="*/ 584 w 584"/>
              <a:gd name="T33" fmla="*/ 0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84" h="278">
                <a:moveTo>
                  <a:pt x="584" y="0"/>
                </a:moveTo>
                <a:lnTo>
                  <a:pt x="449" y="31"/>
                </a:lnTo>
                <a:lnTo>
                  <a:pt x="469" y="62"/>
                </a:lnTo>
                <a:lnTo>
                  <a:pt x="278" y="200"/>
                </a:lnTo>
                <a:lnTo>
                  <a:pt x="214" y="116"/>
                </a:lnTo>
                <a:lnTo>
                  <a:pt x="204" y="101"/>
                </a:lnTo>
                <a:lnTo>
                  <a:pt x="190" y="112"/>
                </a:lnTo>
                <a:lnTo>
                  <a:pt x="0" y="250"/>
                </a:lnTo>
                <a:lnTo>
                  <a:pt x="21" y="278"/>
                </a:lnTo>
                <a:lnTo>
                  <a:pt x="196" y="151"/>
                </a:lnTo>
                <a:lnTo>
                  <a:pt x="260" y="237"/>
                </a:lnTo>
                <a:lnTo>
                  <a:pt x="270" y="252"/>
                </a:lnTo>
                <a:lnTo>
                  <a:pt x="284" y="241"/>
                </a:lnTo>
                <a:lnTo>
                  <a:pt x="490" y="91"/>
                </a:lnTo>
                <a:lnTo>
                  <a:pt x="490" y="91"/>
                </a:lnTo>
                <a:lnTo>
                  <a:pt x="512" y="120"/>
                </a:lnTo>
                <a:lnTo>
                  <a:pt x="5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7" name="文本框 39"/>
          <p:cNvSpPr txBox="1"/>
          <p:nvPr/>
        </p:nvSpPr>
        <p:spPr>
          <a:xfrm>
            <a:off x="1674408" y="2983149"/>
            <a:ext cx="111120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 altLang="zh-CN" sz="3000" dirty="0">
                <a:solidFill>
                  <a:schemeClr val="bg1"/>
                </a:solidFill>
              </a:rPr>
              <a:t>Step 1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78" name="文本框 40"/>
          <p:cNvSpPr txBox="1"/>
          <p:nvPr/>
        </p:nvSpPr>
        <p:spPr>
          <a:xfrm>
            <a:off x="3235770" y="2983149"/>
            <a:ext cx="11576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 altLang="zh-CN" sz="3000" dirty="0">
                <a:solidFill>
                  <a:schemeClr val="bg1"/>
                </a:solidFill>
              </a:rPr>
              <a:t>Step 2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79" name="文本框 41"/>
          <p:cNvSpPr txBox="1"/>
          <p:nvPr/>
        </p:nvSpPr>
        <p:spPr>
          <a:xfrm>
            <a:off x="4797132" y="2983149"/>
            <a:ext cx="116891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 altLang="zh-CN" sz="3000" dirty="0">
                <a:solidFill>
                  <a:schemeClr val="bg1"/>
                </a:solidFill>
              </a:rPr>
              <a:t>Step 3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80" name="文本框 42"/>
          <p:cNvSpPr txBox="1"/>
          <p:nvPr/>
        </p:nvSpPr>
        <p:spPr>
          <a:xfrm>
            <a:off x="6358495" y="2983149"/>
            <a:ext cx="11576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rgbClr val="605E5E"/>
                </a:solidFill>
                <a:latin typeface="Impact" panose="020B0806030902050204" pitchFamily="34" charset="0"/>
                <a:cs typeface="Aharoni" panose="02010803020104030203" pitchFamily="2" charset="-79"/>
              </a:defRPr>
            </a:lvl1pPr>
          </a:lstStyle>
          <a:p>
            <a:r>
              <a:rPr lang="en-US" altLang="zh-CN" sz="3000" dirty="0">
                <a:solidFill>
                  <a:schemeClr val="bg1"/>
                </a:solidFill>
              </a:rPr>
              <a:t>Step 4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cxnSp>
        <p:nvCxnSpPr>
          <p:cNvPr id="81" name="直接连接符 80"/>
          <p:cNvCxnSpPr/>
          <p:nvPr/>
        </p:nvCxnSpPr>
        <p:spPr>
          <a:xfrm>
            <a:off x="2124234" y="3951351"/>
            <a:ext cx="0" cy="582550"/>
          </a:xfrm>
          <a:prstGeom prst="line">
            <a:avLst/>
          </a:prstGeom>
          <a:ln>
            <a:solidFill>
              <a:srgbClr val="E44B46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文本框 82"/>
          <p:cNvSpPr txBox="1"/>
          <p:nvPr/>
        </p:nvSpPr>
        <p:spPr>
          <a:xfrm>
            <a:off x="1081372" y="4645121"/>
            <a:ext cx="2465503" cy="662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投稿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IJCNN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，修改论文；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写专利</a:t>
            </a:r>
          </a:p>
        </p:txBody>
      </p:sp>
      <p:cxnSp>
        <p:nvCxnSpPr>
          <p:cNvPr id="83" name="直接连接符 82"/>
          <p:cNvCxnSpPr/>
          <p:nvPr/>
        </p:nvCxnSpPr>
        <p:spPr>
          <a:xfrm>
            <a:off x="3765320" y="1535427"/>
            <a:ext cx="0" cy="582550"/>
          </a:xfrm>
          <a:prstGeom prst="line">
            <a:avLst/>
          </a:prstGeom>
          <a:ln>
            <a:solidFill>
              <a:srgbClr val="E44B46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4"/>
          <p:cNvSpPr txBox="1"/>
          <p:nvPr/>
        </p:nvSpPr>
        <p:spPr>
          <a:xfrm>
            <a:off x="2639230" y="1123529"/>
            <a:ext cx="2800350" cy="366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刷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Leetcode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提升算法能力</a:t>
            </a:r>
          </a:p>
        </p:txBody>
      </p:sp>
      <p:cxnSp>
        <p:nvCxnSpPr>
          <p:cNvPr id="85" name="直接连接符 84"/>
          <p:cNvCxnSpPr/>
          <p:nvPr/>
        </p:nvCxnSpPr>
        <p:spPr>
          <a:xfrm>
            <a:off x="5228772" y="3951351"/>
            <a:ext cx="0" cy="582550"/>
          </a:xfrm>
          <a:prstGeom prst="line">
            <a:avLst/>
          </a:prstGeom>
          <a:ln>
            <a:solidFill>
              <a:srgbClr val="E44B46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9"/>
          <p:cNvSpPr txBox="1"/>
          <p:nvPr/>
        </p:nvSpPr>
        <p:spPr>
          <a:xfrm>
            <a:off x="4510854" y="4645122"/>
            <a:ext cx="1741465" cy="662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协助实验室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求职</a:t>
            </a:r>
          </a:p>
        </p:txBody>
      </p:sp>
      <p:cxnSp>
        <p:nvCxnSpPr>
          <p:cNvPr id="87" name="直接连接符 86"/>
          <p:cNvCxnSpPr/>
          <p:nvPr/>
        </p:nvCxnSpPr>
        <p:spPr>
          <a:xfrm>
            <a:off x="6730472" y="1500993"/>
            <a:ext cx="0" cy="582550"/>
          </a:xfrm>
          <a:prstGeom prst="line">
            <a:avLst/>
          </a:prstGeom>
          <a:ln>
            <a:solidFill>
              <a:srgbClr val="E44B46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文本框 101"/>
          <p:cNvSpPr txBox="1"/>
          <p:nvPr/>
        </p:nvSpPr>
        <p:spPr>
          <a:xfrm>
            <a:off x="6177794" y="840199"/>
            <a:ext cx="2800350" cy="662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补基础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继续实验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9" name="任意多边形 88"/>
          <p:cNvSpPr>
            <a:spLocks noChangeArrowheads="1"/>
          </p:cNvSpPr>
          <p:nvPr/>
        </p:nvSpPr>
        <p:spPr bwMode="auto">
          <a:xfrm rot="5400000">
            <a:off x="8502674" y="5122936"/>
            <a:ext cx="428625" cy="369094"/>
          </a:xfrm>
          <a:custGeom>
            <a:avLst/>
            <a:gdLst>
              <a:gd name="T0" fmla="*/ 289241 w 696087"/>
              <a:gd name="T1" fmla="*/ 245888 h 600075"/>
              <a:gd name="T2" fmla="*/ 299138 w 696087"/>
              <a:gd name="T3" fmla="*/ 245888 h 600075"/>
              <a:gd name="T4" fmla="*/ 299138 w 696087"/>
              <a:gd name="T5" fmla="*/ 206820 h 600075"/>
              <a:gd name="T6" fmla="*/ 399672 w 696087"/>
              <a:gd name="T7" fmla="*/ 206820 h 600075"/>
              <a:gd name="T8" fmla="*/ 399672 w 696087"/>
              <a:gd name="T9" fmla="*/ 191714 h 600075"/>
              <a:gd name="T10" fmla="*/ 299138 w 696087"/>
              <a:gd name="T11" fmla="*/ 191714 h 600075"/>
              <a:gd name="T12" fmla="*/ 299138 w 696087"/>
              <a:gd name="T13" fmla="*/ 152647 h 600075"/>
              <a:gd name="T14" fmla="*/ 289241 w 696087"/>
              <a:gd name="T15" fmla="*/ 152647 h 600075"/>
              <a:gd name="T16" fmla="*/ 289241 w 696087"/>
              <a:gd name="T17" fmla="*/ 245888 h 600075"/>
              <a:gd name="T18" fmla="*/ 289241 w 696087"/>
              <a:gd name="T19" fmla="*/ 357062 h 600075"/>
              <a:gd name="T20" fmla="*/ 343414 w 696087"/>
              <a:gd name="T21" fmla="*/ 317474 h 600075"/>
              <a:gd name="T22" fmla="*/ 399151 w 696087"/>
              <a:gd name="T23" fmla="*/ 361229 h 600075"/>
              <a:gd name="T24" fmla="*/ 399151 w 696087"/>
              <a:gd name="T25" fmla="*/ 342998 h 600075"/>
              <a:gd name="T26" fmla="*/ 352270 w 696087"/>
              <a:gd name="T27" fmla="*/ 307056 h 600075"/>
              <a:gd name="T28" fmla="*/ 399151 w 696087"/>
              <a:gd name="T29" fmla="*/ 272156 h 600075"/>
              <a:gd name="T30" fmla="*/ 399151 w 696087"/>
              <a:gd name="T31" fmla="*/ 253403 h 600075"/>
              <a:gd name="T32" fmla="*/ 343414 w 696087"/>
              <a:gd name="T33" fmla="*/ 297159 h 600075"/>
              <a:gd name="T34" fmla="*/ 289241 w 696087"/>
              <a:gd name="T35" fmla="*/ 257050 h 600075"/>
              <a:gd name="T36" fmla="*/ 289241 w 696087"/>
              <a:gd name="T37" fmla="*/ 275281 h 600075"/>
              <a:gd name="T38" fmla="*/ 335080 w 696087"/>
              <a:gd name="T39" fmla="*/ 307056 h 600075"/>
              <a:gd name="T40" fmla="*/ 289241 w 696087"/>
              <a:gd name="T41" fmla="*/ 339352 h 600075"/>
              <a:gd name="T42" fmla="*/ 289241 w 696087"/>
              <a:gd name="T43" fmla="*/ 357062 h 600075"/>
              <a:gd name="T44" fmla="*/ 289241 w 696087"/>
              <a:gd name="T45" fmla="*/ 458191 h 600075"/>
              <a:gd name="T46" fmla="*/ 399672 w 696087"/>
              <a:gd name="T47" fmla="*/ 458191 h 600075"/>
              <a:gd name="T48" fmla="*/ 399672 w 696087"/>
              <a:gd name="T49" fmla="*/ 373285 h 600075"/>
              <a:gd name="T50" fmla="*/ 390816 w 696087"/>
              <a:gd name="T51" fmla="*/ 373285 h 600075"/>
              <a:gd name="T52" fmla="*/ 390816 w 696087"/>
              <a:gd name="T53" fmla="*/ 443085 h 600075"/>
              <a:gd name="T54" fmla="*/ 348103 w 696087"/>
              <a:gd name="T55" fmla="*/ 443085 h 600075"/>
              <a:gd name="T56" fmla="*/ 348103 w 696087"/>
              <a:gd name="T57" fmla="*/ 377452 h 600075"/>
              <a:gd name="T58" fmla="*/ 338205 w 696087"/>
              <a:gd name="T59" fmla="*/ 377452 h 600075"/>
              <a:gd name="T60" fmla="*/ 338205 w 696087"/>
              <a:gd name="T61" fmla="*/ 443085 h 600075"/>
              <a:gd name="T62" fmla="*/ 299138 w 696087"/>
              <a:gd name="T63" fmla="*/ 443085 h 600075"/>
              <a:gd name="T64" fmla="*/ 299138 w 696087"/>
              <a:gd name="T65" fmla="*/ 373285 h 600075"/>
              <a:gd name="T66" fmla="*/ 289241 w 696087"/>
              <a:gd name="T67" fmla="*/ 373285 h 600075"/>
              <a:gd name="T68" fmla="*/ 289241 w 696087"/>
              <a:gd name="T69" fmla="*/ 458191 h 600075"/>
              <a:gd name="T70" fmla="*/ 289241 w 696087"/>
              <a:gd name="T71" fmla="*/ 564529 h 600075"/>
              <a:gd name="T72" fmla="*/ 399672 w 696087"/>
              <a:gd name="T73" fmla="*/ 564529 h 600075"/>
              <a:gd name="T74" fmla="*/ 399672 w 696087"/>
              <a:gd name="T75" fmla="*/ 549423 h 600075"/>
              <a:gd name="T76" fmla="*/ 311119 w 696087"/>
              <a:gd name="T77" fmla="*/ 549423 h 600075"/>
              <a:gd name="T78" fmla="*/ 399672 w 696087"/>
              <a:gd name="T79" fmla="*/ 485873 h 600075"/>
              <a:gd name="T80" fmla="*/ 399672 w 696087"/>
              <a:gd name="T81" fmla="*/ 471288 h 600075"/>
              <a:gd name="T82" fmla="*/ 289241 w 696087"/>
              <a:gd name="T83" fmla="*/ 471288 h 600075"/>
              <a:gd name="T84" fmla="*/ 289241 w 696087"/>
              <a:gd name="T85" fmla="*/ 485873 h 600075"/>
              <a:gd name="T86" fmla="*/ 378836 w 696087"/>
              <a:gd name="T87" fmla="*/ 485873 h 600075"/>
              <a:gd name="T88" fmla="*/ 289241 w 696087"/>
              <a:gd name="T89" fmla="*/ 549423 h 600075"/>
              <a:gd name="T90" fmla="*/ 289241 w 696087"/>
              <a:gd name="T91" fmla="*/ 564529 h 600075"/>
              <a:gd name="T92" fmla="*/ 0 w 696087"/>
              <a:gd name="T93" fmla="*/ 600075 h 600075"/>
              <a:gd name="T94" fmla="*/ 348044 w 696087"/>
              <a:gd name="T95" fmla="*/ 0 h 600075"/>
              <a:gd name="T96" fmla="*/ 696087 w 696087"/>
              <a:gd name="T97" fmla="*/ 600075 h 600075"/>
              <a:gd name="T98" fmla="*/ 0 w 696087"/>
              <a:gd name="T99" fmla="*/ 600075 h 600075"/>
              <a:gd name="T100" fmla="*/ 0 w 696087"/>
              <a:gd name="T101" fmla="*/ 0 h 600075"/>
              <a:gd name="T102" fmla="*/ 696087 w 696087"/>
              <a:gd name="T103" fmla="*/ 600075 h 600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T100" t="T101" r="T102" b="T103"/>
            <a:pathLst>
              <a:path w="696087" h="600075">
                <a:moveTo>
                  <a:pt x="289241" y="245888"/>
                </a:moveTo>
                <a:lnTo>
                  <a:pt x="299138" y="245888"/>
                </a:lnTo>
                <a:lnTo>
                  <a:pt x="299138" y="206820"/>
                </a:lnTo>
                <a:lnTo>
                  <a:pt x="399672" y="206820"/>
                </a:lnTo>
                <a:lnTo>
                  <a:pt x="399672" y="191714"/>
                </a:lnTo>
                <a:lnTo>
                  <a:pt x="299138" y="191714"/>
                </a:lnTo>
                <a:lnTo>
                  <a:pt x="299138" y="152647"/>
                </a:lnTo>
                <a:lnTo>
                  <a:pt x="289241" y="152647"/>
                </a:lnTo>
                <a:lnTo>
                  <a:pt x="289241" y="245888"/>
                </a:lnTo>
                <a:close/>
                <a:moveTo>
                  <a:pt x="289241" y="357062"/>
                </a:moveTo>
                <a:lnTo>
                  <a:pt x="343414" y="317474"/>
                </a:lnTo>
                <a:lnTo>
                  <a:pt x="399151" y="361229"/>
                </a:lnTo>
                <a:lnTo>
                  <a:pt x="399151" y="342998"/>
                </a:lnTo>
                <a:lnTo>
                  <a:pt x="352270" y="307056"/>
                </a:lnTo>
                <a:lnTo>
                  <a:pt x="399151" y="272156"/>
                </a:lnTo>
                <a:lnTo>
                  <a:pt x="399151" y="253403"/>
                </a:lnTo>
                <a:lnTo>
                  <a:pt x="343414" y="297159"/>
                </a:lnTo>
                <a:lnTo>
                  <a:pt x="289241" y="257050"/>
                </a:lnTo>
                <a:lnTo>
                  <a:pt x="289241" y="275281"/>
                </a:lnTo>
                <a:lnTo>
                  <a:pt x="335080" y="307056"/>
                </a:lnTo>
                <a:lnTo>
                  <a:pt x="289241" y="339352"/>
                </a:lnTo>
                <a:lnTo>
                  <a:pt x="289241" y="357062"/>
                </a:lnTo>
                <a:close/>
                <a:moveTo>
                  <a:pt x="289241" y="458191"/>
                </a:moveTo>
                <a:lnTo>
                  <a:pt x="399672" y="458191"/>
                </a:lnTo>
                <a:lnTo>
                  <a:pt x="399672" y="373285"/>
                </a:lnTo>
                <a:lnTo>
                  <a:pt x="390816" y="373285"/>
                </a:lnTo>
                <a:lnTo>
                  <a:pt x="390816" y="443085"/>
                </a:lnTo>
                <a:lnTo>
                  <a:pt x="348103" y="443085"/>
                </a:lnTo>
                <a:lnTo>
                  <a:pt x="348103" y="377452"/>
                </a:lnTo>
                <a:lnTo>
                  <a:pt x="338205" y="377452"/>
                </a:lnTo>
                <a:lnTo>
                  <a:pt x="338205" y="443085"/>
                </a:lnTo>
                <a:lnTo>
                  <a:pt x="299138" y="443085"/>
                </a:lnTo>
                <a:lnTo>
                  <a:pt x="299138" y="373285"/>
                </a:lnTo>
                <a:lnTo>
                  <a:pt x="289241" y="373285"/>
                </a:lnTo>
                <a:lnTo>
                  <a:pt x="289241" y="458191"/>
                </a:lnTo>
                <a:close/>
                <a:moveTo>
                  <a:pt x="289241" y="564529"/>
                </a:moveTo>
                <a:lnTo>
                  <a:pt x="399672" y="564529"/>
                </a:lnTo>
                <a:lnTo>
                  <a:pt x="399672" y="549423"/>
                </a:lnTo>
                <a:lnTo>
                  <a:pt x="311119" y="549423"/>
                </a:lnTo>
                <a:lnTo>
                  <a:pt x="399672" y="485873"/>
                </a:lnTo>
                <a:lnTo>
                  <a:pt x="399672" y="471288"/>
                </a:lnTo>
                <a:lnTo>
                  <a:pt x="289241" y="471288"/>
                </a:lnTo>
                <a:lnTo>
                  <a:pt x="289241" y="485873"/>
                </a:lnTo>
                <a:lnTo>
                  <a:pt x="378836" y="485873"/>
                </a:lnTo>
                <a:lnTo>
                  <a:pt x="289241" y="549423"/>
                </a:lnTo>
                <a:lnTo>
                  <a:pt x="289241" y="564529"/>
                </a:lnTo>
                <a:close/>
                <a:moveTo>
                  <a:pt x="0" y="600075"/>
                </a:moveTo>
                <a:lnTo>
                  <a:pt x="348044" y="0"/>
                </a:lnTo>
                <a:lnTo>
                  <a:pt x="696087" y="600075"/>
                </a:lnTo>
                <a:lnTo>
                  <a:pt x="0" y="600075"/>
                </a:lnTo>
                <a:close/>
              </a:path>
            </a:pathLst>
          </a:custGeom>
          <a:solidFill>
            <a:srgbClr val="E44B4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 sz="150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2793011" y="1869692"/>
            <a:ext cx="34547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spc="250" dirty="0">
                <a:solidFill>
                  <a:schemeClr val="bg1"/>
                </a:solidFill>
                <a:ea typeface="微软雅黑" panose="020B0503020204020204" pitchFamily="34" charset="-122"/>
              </a:rPr>
              <a:t>谢谢您的观看</a:t>
            </a:r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2339752" y="2776372"/>
            <a:ext cx="539750" cy="0"/>
          </a:xfrm>
          <a:prstGeom prst="line">
            <a:avLst/>
          </a:prstGeom>
          <a:noFill/>
          <a:ln w="6350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500"/>
          </a:p>
        </p:txBody>
      </p:sp>
      <p:sp>
        <p:nvSpPr>
          <p:cNvPr id="12" name="直接连接符 11"/>
          <p:cNvSpPr>
            <a:spLocks noChangeShapeType="1"/>
          </p:cNvSpPr>
          <p:nvPr/>
        </p:nvSpPr>
        <p:spPr bwMode="auto">
          <a:xfrm>
            <a:off x="5757965" y="2776372"/>
            <a:ext cx="539750" cy="0"/>
          </a:xfrm>
          <a:prstGeom prst="line">
            <a:avLst/>
          </a:prstGeom>
          <a:noFill/>
          <a:ln w="6350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500"/>
          </a:p>
        </p:txBody>
      </p:sp>
      <p:sp>
        <p:nvSpPr>
          <p:cNvPr id="13" name="文本框 12"/>
          <p:cNvSpPr txBox="1"/>
          <p:nvPr/>
        </p:nvSpPr>
        <p:spPr>
          <a:xfrm>
            <a:off x="2870002" y="2607095"/>
            <a:ext cx="2943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ea typeface="微软雅黑" panose="020B0503020204020204" pitchFamily="34" charset="-122"/>
              </a:rPr>
              <a:t>WORK SUMMARY PPT TEMPLATE</a:t>
            </a:r>
            <a:endParaRPr lang="zh-CN" altLang="en-US" sz="16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0" y="3905250"/>
            <a:ext cx="9144000" cy="1809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5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椭圆 37"/>
          <p:cNvSpPr>
            <a:spLocks noChangeArrowheads="1"/>
          </p:cNvSpPr>
          <p:nvPr/>
        </p:nvSpPr>
        <p:spPr bwMode="auto">
          <a:xfrm>
            <a:off x="4520407" y="4901407"/>
            <a:ext cx="103188" cy="103188"/>
          </a:xfrm>
          <a:prstGeom prst="ellipse">
            <a:avLst/>
          </a:prstGeom>
          <a:solidFill>
            <a:srgbClr val="DA2E2A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5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" name="直接连接符 7"/>
          <p:cNvSpPr>
            <a:spLocks noChangeShapeType="1"/>
          </p:cNvSpPr>
          <p:nvPr/>
        </p:nvSpPr>
        <p:spPr bwMode="auto">
          <a:xfrm>
            <a:off x="0" y="4954325"/>
            <a:ext cx="9144000" cy="0"/>
          </a:xfrm>
          <a:prstGeom prst="line">
            <a:avLst/>
          </a:prstGeom>
          <a:noFill/>
          <a:ln w="6350">
            <a:solidFill>
              <a:srgbClr val="DA2E2A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500"/>
          </a:p>
        </p:txBody>
      </p:sp>
      <p:pic>
        <p:nvPicPr>
          <p:cNvPr id="73" name="图片 7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402" y="1518524"/>
            <a:ext cx="1109020" cy="788924"/>
          </a:xfrm>
          <a:prstGeom prst="rect">
            <a:avLst/>
          </a:prstGeom>
        </p:spPr>
      </p:pic>
      <p:sp>
        <p:nvSpPr>
          <p:cNvPr id="76" name="矩形 4"/>
          <p:cNvSpPr>
            <a:spLocks noChangeArrowheads="1"/>
          </p:cNvSpPr>
          <p:nvPr/>
        </p:nvSpPr>
        <p:spPr bwMode="auto">
          <a:xfrm>
            <a:off x="2021718" y="3012549"/>
            <a:ext cx="448270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[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年终总结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]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[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新年计划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]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[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工作汇报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]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8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2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8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6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50"/>
                            </p:stCondLst>
                            <p:childTnLst>
                              <p:par>
                                <p:cTn id="3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32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120000">
                                      <p:cBhvr>
                                        <p:cTn id="43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5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6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11" grpId="0" animBg="1"/>
      <p:bldP spid="12" grpId="0" animBg="1"/>
      <p:bldP spid="13" grpId="0"/>
      <p:bldP spid="14" grpId="0" bldLvl="0" animBg="1" autoUpdateAnimBg="0"/>
      <p:bldP spid="15" grpId="0" bldLvl="0" animBg="1" autoUpdateAnimBg="0"/>
      <p:bldP spid="36" grpId="0" animBg="1"/>
      <p:bldP spid="76" grpId="0" bldLvl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394</Words>
  <Application>Microsoft Office PowerPoint</Application>
  <PresentationFormat>全屏显示(16:10)</PresentationFormat>
  <Paragraphs>87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Open Sans</vt:lpstr>
      <vt:lpstr>宋体</vt:lpstr>
      <vt:lpstr>微软雅黑</vt:lpstr>
      <vt:lpstr>Agency FB</vt:lpstr>
      <vt:lpstr>Arial</vt:lpstr>
      <vt:lpstr>Calibri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讲师成长研习社公众号</dc:title>
  <dc:subject>丫丫精饰</dc:subject>
  <dc:creator>讲师成长研习社公众号</dc:creator>
  <cp:keywords>讲师成长研习社公众号</cp:keywords>
  <dc:description>https://cyppt.taobao.com/</dc:description>
  <cp:lastModifiedBy>pmnlp</cp:lastModifiedBy>
  <cp:revision>399</cp:revision>
  <dcterms:created xsi:type="dcterms:W3CDTF">2013-12-06T04:45:00Z</dcterms:created>
  <dcterms:modified xsi:type="dcterms:W3CDTF">2021-01-16T05:58:39Z</dcterms:modified>
  <cp:category>https://cyppt.taobao.com/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2052-10.1.0.7400</vt:lpwstr>
  </property>
</Properties>
</file>

<file path=docProps/thumbnail.jpeg>
</file>